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308" r:id="rId3"/>
    <p:sldId id="299" r:id="rId4"/>
    <p:sldId id="315" r:id="rId5"/>
    <p:sldId id="314" r:id="rId6"/>
    <p:sldId id="324" r:id="rId7"/>
    <p:sldId id="319" r:id="rId8"/>
    <p:sldId id="318" r:id="rId9"/>
    <p:sldId id="316" r:id="rId10"/>
    <p:sldId id="322" r:id="rId11"/>
    <p:sldId id="323" r:id="rId12"/>
    <p:sldId id="317" r:id="rId13"/>
    <p:sldId id="320" r:id="rId14"/>
    <p:sldId id="321" r:id="rId15"/>
    <p:sldId id="272" r:id="rId16"/>
    <p:sldId id="309" r:id="rId17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EF8025"/>
    <a:srgbClr val="9900FF"/>
    <a:srgbClr val="D60093"/>
    <a:srgbClr val="00CC00"/>
    <a:srgbClr val="33CC33"/>
    <a:srgbClr val="006600"/>
    <a:srgbClr val="00589A"/>
    <a:srgbClr val="682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>
      <p:cViewPr varScale="1">
        <p:scale>
          <a:sx n="91" d="100"/>
          <a:sy n="91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000000"/>
                </a:solidFill>
              </a:rPr>
              <a:t>Light flux variation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xVal>
            <c:numRef>
              <c:f>Feuil1!$A$3:$A$16</c:f>
              <c:numCache>
                <c:formatCode>General</c:formatCode>
                <c:ptCount val="14"/>
                <c:pt idx="0">
                  <c:v>650</c:v>
                </c:pt>
                <c:pt idx="1">
                  <c:v>700</c:v>
                </c:pt>
                <c:pt idx="2">
                  <c:v>750</c:v>
                </c:pt>
                <c:pt idx="3">
                  <c:v>800</c:v>
                </c:pt>
                <c:pt idx="4">
                  <c:v>850</c:v>
                </c:pt>
                <c:pt idx="5">
                  <c:v>900</c:v>
                </c:pt>
                <c:pt idx="6">
                  <c:v>950</c:v>
                </c:pt>
                <c:pt idx="7">
                  <c:v>1000</c:v>
                </c:pt>
                <c:pt idx="8">
                  <c:v>1050</c:v>
                </c:pt>
                <c:pt idx="9">
                  <c:v>1100</c:v>
                </c:pt>
                <c:pt idx="10">
                  <c:v>1150</c:v>
                </c:pt>
                <c:pt idx="11">
                  <c:v>1200</c:v>
                </c:pt>
                <c:pt idx="12">
                  <c:v>1250</c:v>
                </c:pt>
                <c:pt idx="13">
                  <c:v>1300</c:v>
                </c:pt>
              </c:numCache>
            </c:numRef>
          </c:xVal>
          <c:yVal>
            <c:numRef>
              <c:f>Feuil1!$B$3:$B$16</c:f>
              <c:numCache>
                <c:formatCode>General</c:formatCode>
                <c:ptCount val="14"/>
                <c:pt idx="0">
                  <c:v>5.4</c:v>
                </c:pt>
                <c:pt idx="1">
                  <c:v>7.85</c:v>
                </c:pt>
                <c:pt idx="2">
                  <c:v>9.5</c:v>
                </c:pt>
                <c:pt idx="3">
                  <c:v>11.2</c:v>
                </c:pt>
                <c:pt idx="4">
                  <c:v>13.1</c:v>
                </c:pt>
                <c:pt idx="5">
                  <c:v>15.4</c:v>
                </c:pt>
                <c:pt idx="6">
                  <c:v>17.5</c:v>
                </c:pt>
                <c:pt idx="7">
                  <c:v>18.7</c:v>
                </c:pt>
                <c:pt idx="8">
                  <c:v>20</c:v>
                </c:pt>
                <c:pt idx="9">
                  <c:v>21.7</c:v>
                </c:pt>
                <c:pt idx="10">
                  <c:v>23.3</c:v>
                </c:pt>
                <c:pt idx="11">
                  <c:v>24.5</c:v>
                </c:pt>
                <c:pt idx="12">
                  <c:v>25.9</c:v>
                </c:pt>
                <c:pt idx="13">
                  <c:v>27.3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88-425D-9BC7-99E2E0DB2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831448"/>
        <c:axId val="352832104"/>
      </c:scatterChart>
      <c:valAx>
        <c:axId val="352831448"/>
        <c:scaling>
          <c:orientation val="minMax"/>
          <c:min val="600"/>
        </c:scaling>
        <c:delete val="0"/>
        <c:axPos val="b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aseline="0" dirty="0">
                    <a:solidFill>
                      <a:srgbClr val="000000"/>
                    </a:solidFill>
                  </a:rPr>
                  <a:t>Power [W]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2832104"/>
        <c:crosses val="autoZero"/>
        <c:crossBetween val="midCat"/>
      </c:valAx>
      <c:valAx>
        <c:axId val="352832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aseline="0">
                    <a:solidFill>
                      <a:srgbClr val="000000"/>
                    </a:solidFill>
                  </a:rPr>
                  <a:t>Photocurrent  [mA]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2831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207009-7036-4CF6-B339-E4F7CAEAD26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4B1B782-DCD3-44B0-A088-0CA8DA57E1B0}">
      <dgm:prSet phldrT="[Texte]" custT="1"/>
      <dgm:spPr>
        <a:solidFill>
          <a:srgbClr val="D60093"/>
        </a:solidFill>
      </dgm:spPr>
      <dgm:t>
        <a:bodyPr/>
        <a:lstStyle/>
        <a:p>
          <a:r>
            <a:rPr lang="fr-CH" sz="3200" dirty="0" smtClean="0"/>
            <a:t>Solaronix Group</a:t>
          </a:r>
          <a:endParaRPr lang="fr-FR" sz="3200" dirty="0"/>
        </a:p>
      </dgm:t>
    </dgm:pt>
    <dgm:pt modelId="{4CE38B57-3F8D-4485-ADB8-421A47AE57C0}" type="parTrans" cxnId="{34FC4305-D272-4275-B0D8-34FF335873F8}">
      <dgm:prSet/>
      <dgm:spPr/>
      <dgm:t>
        <a:bodyPr/>
        <a:lstStyle/>
        <a:p>
          <a:endParaRPr lang="fr-FR"/>
        </a:p>
      </dgm:t>
    </dgm:pt>
    <dgm:pt modelId="{DA202A1E-F297-46B4-BFB7-31DEB9F4E901}" type="sibTrans" cxnId="{34FC4305-D272-4275-B0D8-34FF335873F8}">
      <dgm:prSet/>
      <dgm:spPr/>
      <dgm:t>
        <a:bodyPr/>
        <a:lstStyle/>
        <a:p>
          <a:endParaRPr lang="fr-FR"/>
        </a:p>
      </dgm:t>
    </dgm:pt>
    <dgm:pt modelId="{41E155D4-03AC-42F6-8051-4BFEA44807E2}">
      <dgm:prSet phldrT="[Texte]"/>
      <dgm:spPr>
        <a:solidFill>
          <a:srgbClr val="9900FF"/>
        </a:solidFill>
      </dgm:spPr>
      <dgm:t>
        <a:bodyPr/>
        <a:lstStyle/>
        <a:p>
          <a:r>
            <a:rPr lang="en-US" noProof="0" dirty="0" smtClean="0"/>
            <a:t>Chemistry (Solaronix)</a:t>
          </a:r>
        </a:p>
      </dgm:t>
    </dgm:pt>
    <dgm:pt modelId="{3DF52349-6D30-40D8-A561-52C2EDA54406}" type="parTrans" cxnId="{B5912BE5-AF05-4A33-A163-12C75B417C82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C1E2F5BB-BBEA-4548-A61C-BF5B96F4315A}" type="sibTrans" cxnId="{B5912BE5-AF05-4A33-A163-12C75B417C82}">
      <dgm:prSet/>
      <dgm:spPr/>
      <dgm:t>
        <a:bodyPr/>
        <a:lstStyle/>
        <a:p>
          <a:endParaRPr lang="fr-FR"/>
        </a:p>
      </dgm:t>
    </dgm:pt>
    <dgm:pt modelId="{40872017-4C5A-4050-B0D4-DF1720F473E5}">
      <dgm:prSet phldrT="[Texte]"/>
      <dgm:spPr>
        <a:solidFill>
          <a:srgbClr val="00589A"/>
        </a:solidFill>
      </dgm:spPr>
      <dgm:t>
        <a:bodyPr/>
        <a:lstStyle/>
        <a:p>
          <a:r>
            <a:rPr lang="fr-CH" dirty="0" smtClean="0"/>
            <a:t>PV Panel (Solaronix)</a:t>
          </a:r>
          <a:endParaRPr lang="fr-FR" dirty="0"/>
        </a:p>
      </dgm:t>
    </dgm:pt>
    <dgm:pt modelId="{B7DC2E20-E594-4584-BD85-8E89BD6FD0F1}" type="parTrans" cxnId="{F0014059-187C-4B37-9CF7-F95401BCDF9D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B9D823C8-CDC5-4DE6-BC3E-6EAEAF56FF3D}" type="sibTrans" cxnId="{F0014059-187C-4B37-9CF7-F95401BCDF9D}">
      <dgm:prSet/>
      <dgm:spPr/>
      <dgm:t>
        <a:bodyPr/>
        <a:lstStyle/>
        <a:p>
          <a:endParaRPr lang="fr-FR"/>
        </a:p>
      </dgm:t>
    </dgm:pt>
    <dgm:pt modelId="{0DBD68BA-672C-435E-AC9A-A185C22FE983}">
      <dgm:prSet phldrT="[Texte]"/>
      <dgm:spPr>
        <a:solidFill>
          <a:srgbClr val="EF8025"/>
        </a:solidFill>
      </dgm:spPr>
      <dgm:t>
        <a:bodyPr/>
        <a:lstStyle/>
        <a:p>
          <a:r>
            <a:rPr lang="en-US" noProof="0" dirty="0" smtClean="0"/>
            <a:t>Solar Simulators (Lumartix)</a:t>
          </a:r>
          <a:endParaRPr lang="en-US" noProof="0" dirty="0"/>
        </a:p>
      </dgm:t>
    </dgm:pt>
    <dgm:pt modelId="{58DA0F36-8FD8-4E9A-8F2B-BAA8BF2A2895}" type="parTrans" cxnId="{E377D37C-D238-4196-B8F9-99E588C37FC2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132DF602-9B25-4ED0-875B-ABD035851743}" type="sibTrans" cxnId="{E377D37C-D238-4196-B8F9-99E588C37FC2}">
      <dgm:prSet/>
      <dgm:spPr/>
      <dgm:t>
        <a:bodyPr/>
        <a:lstStyle/>
        <a:p>
          <a:endParaRPr lang="fr-FR"/>
        </a:p>
      </dgm:t>
    </dgm:pt>
    <dgm:pt modelId="{34E2D592-F9BA-4E64-B3DF-1C9F896BA038}" type="pres">
      <dgm:prSet presAssocID="{45207009-7036-4CF6-B339-E4F7CAEAD2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7619064-60AB-4555-9EE4-54D52AF4C6F5}" type="pres">
      <dgm:prSet presAssocID="{A4B1B782-DCD3-44B0-A088-0CA8DA57E1B0}" presName="hierRoot1" presStyleCnt="0">
        <dgm:presLayoutVars>
          <dgm:hierBranch val="init"/>
        </dgm:presLayoutVars>
      </dgm:prSet>
      <dgm:spPr/>
    </dgm:pt>
    <dgm:pt modelId="{A7A6EDA5-F48F-415F-BAE8-A1E59613E3BF}" type="pres">
      <dgm:prSet presAssocID="{A4B1B782-DCD3-44B0-A088-0CA8DA57E1B0}" presName="rootComposite1" presStyleCnt="0"/>
      <dgm:spPr/>
    </dgm:pt>
    <dgm:pt modelId="{DADBBBF9-0806-4CCA-AC5E-A9970E9B4BC0}" type="pres">
      <dgm:prSet presAssocID="{A4B1B782-DCD3-44B0-A088-0CA8DA57E1B0}" presName="rootText1" presStyleLbl="node0" presStyleIdx="0" presStyleCnt="1" custScaleX="17957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DA9E5BF-CCF0-43D5-8B41-A55E4411155C}" type="pres">
      <dgm:prSet presAssocID="{A4B1B782-DCD3-44B0-A088-0CA8DA57E1B0}" presName="rootConnector1" presStyleLbl="node1" presStyleIdx="0" presStyleCnt="0"/>
      <dgm:spPr/>
      <dgm:t>
        <a:bodyPr/>
        <a:lstStyle/>
        <a:p>
          <a:endParaRPr lang="fr-FR"/>
        </a:p>
      </dgm:t>
    </dgm:pt>
    <dgm:pt modelId="{F1D6C93B-6EE9-4AE6-A753-3DCA17A74D17}" type="pres">
      <dgm:prSet presAssocID="{A4B1B782-DCD3-44B0-A088-0CA8DA57E1B0}" presName="hierChild2" presStyleCnt="0"/>
      <dgm:spPr/>
    </dgm:pt>
    <dgm:pt modelId="{0CA6AF74-98CF-4371-9045-D0DBB4C1566A}" type="pres">
      <dgm:prSet presAssocID="{3DF52349-6D30-40D8-A561-52C2EDA54406}" presName="Name37" presStyleLbl="parChTrans1D2" presStyleIdx="0" presStyleCnt="3"/>
      <dgm:spPr/>
      <dgm:t>
        <a:bodyPr/>
        <a:lstStyle/>
        <a:p>
          <a:endParaRPr lang="fr-FR"/>
        </a:p>
      </dgm:t>
    </dgm:pt>
    <dgm:pt modelId="{020051D2-FDDB-488C-8A43-54874BC57A09}" type="pres">
      <dgm:prSet presAssocID="{41E155D4-03AC-42F6-8051-4BFEA44807E2}" presName="hierRoot2" presStyleCnt="0">
        <dgm:presLayoutVars>
          <dgm:hierBranch val="init"/>
        </dgm:presLayoutVars>
      </dgm:prSet>
      <dgm:spPr/>
    </dgm:pt>
    <dgm:pt modelId="{F9917C8F-26C9-4EAD-9168-5CE019F4A21C}" type="pres">
      <dgm:prSet presAssocID="{41E155D4-03AC-42F6-8051-4BFEA44807E2}" presName="rootComposite" presStyleCnt="0"/>
      <dgm:spPr/>
    </dgm:pt>
    <dgm:pt modelId="{F4D18698-7C2D-4242-A413-DB16856AF62B}" type="pres">
      <dgm:prSet presAssocID="{41E155D4-03AC-42F6-8051-4BFEA44807E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FBAAEEC-2EF9-4FE4-B6DC-AA13C284EC15}" type="pres">
      <dgm:prSet presAssocID="{41E155D4-03AC-42F6-8051-4BFEA44807E2}" presName="rootConnector" presStyleLbl="node2" presStyleIdx="0" presStyleCnt="3"/>
      <dgm:spPr/>
      <dgm:t>
        <a:bodyPr/>
        <a:lstStyle/>
        <a:p>
          <a:endParaRPr lang="fr-FR"/>
        </a:p>
      </dgm:t>
    </dgm:pt>
    <dgm:pt modelId="{CC74CD21-0255-405C-8A31-7C1A6E22E011}" type="pres">
      <dgm:prSet presAssocID="{41E155D4-03AC-42F6-8051-4BFEA44807E2}" presName="hierChild4" presStyleCnt="0"/>
      <dgm:spPr/>
    </dgm:pt>
    <dgm:pt modelId="{1CF4767F-A918-42EE-9070-CDBA0B6A3897}" type="pres">
      <dgm:prSet presAssocID="{41E155D4-03AC-42F6-8051-4BFEA44807E2}" presName="hierChild5" presStyleCnt="0"/>
      <dgm:spPr/>
    </dgm:pt>
    <dgm:pt modelId="{FB0FAAD3-BFA4-4628-977C-B2B496CDB558}" type="pres">
      <dgm:prSet presAssocID="{B7DC2E20-E594-4584-BD85-8E89BD6FD0F1}" presName="Name37" presStyleLbl="parChTrans1D2" presStyleIdx="1" presStyleCnt="3"/>
      <dgm:spPr/>
      <dgm:t>
        <a:bodyPr/>
        <a:lstStyle/>
        <a:p>
          <a:endParaRPr lang="fr-FR"/>
        </a:p>
      </dgm:t>
    </dgm:pt>
    <dgm:pt modelId="{81E7564B-52D5-4A7D-BFFB-905C45BDEC18}" type="pres">
      <dgm:prSet presAssocID="{40872017-4C5A-4050-B0D4-DF1720F473E5}" presName="hierRoot2" presStyleCnt="0">
        <dgm:presLayoutVars>
          <dgm:hierBranch val="init"/>
        </dgm:presLayoutVars>
      </dgm:prSet>
      <dgm:spPr/>
    </dgm:pt>
    <dgm:pt modelId="{56919963-CABF-4DD7-B615-636C354EDAC4}" type="pres">
      <dgm:prSet presAssocID="{40872017-4C5A-4050-B0D4-DF1720F473E5}" presName="rootComposite" presStyleCnt="0"/>
      <dgm:spPr/>
    </dgm:pt>
    <dgm:pt modelId="{0D459510-B4EE-442C-97DD-DD260085973C}" type="pres">
      <dgm:prSet presAssocID="{40872017-4C5A-4050-B0D4-DF1720F473E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9BD5FDE-B43D-4878-9235-C964070A9908}" type="pres">
      <dgm:prSet presAssocID="{40872017-4C5A-4050-B0D4-DF1720F473E5}" presName="rootConnector" presStyleLbl="node2" presStyleIdx="1" presStyleCnt="3"/>
      <dgm:spPr/>
      <dgm:t>
        <a:bodyPr/>
        <a:lstStyle/>
        <a:p>
          <a:endParaRPr lang="fr-FR"/>
        </a:p>
      </dgm:t>
    </dgm:pt>
    <dgm:pt modelId="{E57F0B39-9191-41E9-B49B-5AB8A75E88B2}" type="pres">
      <dgm:prSet presAssocID="{40872017-4C5A-4050-B0D4-DF1720F473E5}" presName="hierChild4" presStyleCnt="0"/>
      <dgm:spPr/>
    </dgm:pt>
    <dgm:pt modelId="{E9D60689-6458-46E8-82A1-D7C5988E35FA}" type="pres">
      <dgm:prSet presAssocID="{40872017-4C5A-4050-B0D4-DF1720F473E5}" presName="hierChild5" presStyleCnt="0"/>
      <dgm:spPr/>
    </dgm:pt>
    <dgm:pt modelId="{72AB0A22-E1F6-4C47-960E-A48836915CCB}" type="pres">
      <dgm:prSet presAssocID="{58DA0F36-8FD8-4E9A-8F2B-BAA8BF2A2895}" presName="Name37" presStyleLbl="parChTrans1D2" presStyleIdx="2" presStyleCnt="3"/>
      <dgm:spPr/>
      <dgm:t>
        <a:bodyPr/>
        <a:lstStyle/>
        <a:p>
          <a:endParaRPr lang="fr-FR"/>
        </a:p>
      </dgm:t>
    </dgm:pt>
    <dgm:pt modelId="{C6338C25-FAC2-4F21-AF2D-E70177CF8CD8}" type="pres">
      <dgm:prSet presAssocID="{0DBD68BA-672C-435E-AC9A-A185C22FE983}" presName="hierRoot2" presStyleCnt="0">
        <dgm:presLayoutVars>
          <dgm:hierBranch val="init"/>
        </dgm:presLayoutVars>
      </dgm:prSet>
      <dgm:spPr/>
    </dgm:pt>
    <dgm:pt modelId="{A2C3ABBD-D60A-4508-8382-75DDF0AD3EC8}" type="pres">
      <dgm:prSet presAssocID="{0DBD68BA-672C-435E-AC9A-A185C22FE983}" presName="rootComposite" presStyleCnt="0"/>
      <dgm:spPr/>
    </dgm:pt>
    <dgm:pt modelId="{0F19E3E7-CC46-43AE-B9D5-57ADAE9B5B10}" type="pres">
      <dgm:prSet presAssocID="{0DBD68BA-672C-435E-AC9A-A185C22FE98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59555C-EE70-43C4-B0A6-4447FB98608D}" type="pres">
      <dgm:prSet presAssocID="{0DBD68BA-672C-435E-AC9A-A185C22FE983}" presName="rootConnector" presStyleLbl="node2" presStyleIdx="2" presStyleCnt="3"/>
      <dgm:spPr/>
      <dgm:t>
        <a:bodyPr/>
        <a:lstStyle/>
        <a:p>
          <a:endParaRPr lang="fr-FR"/>
        </a:p>
      </dgm:t>
    </dgm:pt>
    <dgm:pt modelId="{5298CCB8-2421-419B-943B-8EA537E1C0CB}" type="pres">
      <dgm:prSet presAssocID="{0DBD68BA-672C-435E-AC9A-A185C22FE983}" presName="hierChild4" presStyleCnt="0"/>
      <dgm:spPr/>
    </dgm:pt>
    <dgm:pt modelId="{57E960EB-819F-4987-9028-124647925A7A}" type="pres">
      <dgm:prSet presAssocID="{0DBD68BA-672C-435E-AC9A-A185C22FE983}" presName="hierChild5" presStyleCnt="0"/>
      <dgm:spPr/>
    </dgm:pt>
    <dgm:pt modelId="{0033F0C9-2129-4928-B483-D0AC44B7CB59}" type="pres">
      <dgm:prSet presAssocID="{A4B1B782-DCD3-44B0-A088-0CA8DA57E1B0}" presName="hierChild3" presStyleCnt="0"/>
      <dgm:spPr/>
    </dgm:pt>
  </dgm:ptLst>
  <dgm:cxnLst>
    <dgm:cxn modelId="{E5443A9B-65D9-48A5-BE0B-1CAFC78F2193}" type="presOf" srcId="{58DA0F36-8FD8-4E9A-8F2B-BAA8BF2A2895}" destId="{72AB0A22-E1F6-4C47-960E-A48836915CCB}" srcOrd="0" destOrd="0" presId="urn:microsoft.com/office/officeart/2005/8/layout/orgChart1"/>
    <dgm:cxn modelId="{EF92182C-247B-4B85-BBFF-6E3D81BDD289}" type="presOf" srcId="{0DBD68BA-672C-435E-AC9A-A185C22FE983}" destId="{0F19E3E7-CC46-43AE-B9D5-57ADAE9B5B10}" srcOrd="0" destOrd="0" presId="urn:microsoft.com/office/officeart/2005/8/layout/orgChart1"/>
    <dgm:cxn modelId="{69F8CFDA-2939-4675-ADE5-4EEC90537C90}" type="presOf" srcId="{45207009-7036-4CF6-B339-E4F7CAEAD26B}" destId="{34E2D592-F9BA-4E64-B3DF-1C9F896BA038}" srcOrd="0" destOrd="0" presId="urn:microsoft.com/office/officeart/2005/8/layout/orgChart1"/>
    <dgm:cxn modelId="{2B2367AB-6084-4FE0-97FE-3D448E68B7DE}" type="presOf" srcId="{41E155D4-03AC-42F6-8051-4BFEA44807E2}" destId="{6FBAAEEC-2EF9-4FE4-B6DC-AA13C284EC15}" srcOrd="1" destOrd="0" presId="urn:microsoft.com/office/officeart/2005/8/layout/orgChart1"/>
    <dgm:cxn modelId="{509A620C-E8E1-4484-A56A-5DF96191674A}" type="presOf" srcId="{0DBD68BA-672C-435E-AC9A-A185C22FE983}" destId="{AF59555C-EE70-43C4-B0A6-4447FB98608D}" srcOrd="1" destOrd="0" presId="urn:microsoft.com/office/officeart/2005/8/layout/orgChart1"/>
    <dgm:cxn modelId="{09DB855E-1E17-4EB5-974E-E69607729DE1}" type="presOf" srcId="{A4B1B782-DCD3-44B0-A088-0CA8DA57E1B0}" destId="{DADBBBF9-0806-4CCA-AC5E-A9970E9B4BC0}" srcOrd="0" destOrd="0" presId="urn:microsoft.com/office/officeart/2005/8/layout/orgChart1"/>
    <dgm:cxn modelId="{D51A0102-4E74-42B3-AC06-DAF935D3D702}" type="presOf" srcId="{40872017-4C5A-4050-B0D4-DF1720F473E5}" destId="{09BD5FDE-B43D-4878-9235-C964070A9908}" srcOrd="1" destOrd="0" presId="urn:microsoft.com/office/officeart/2005/8/layout/orgChart1"/>
    <dgm:cxn modelId="{34FC4305-D272-4275-B0D8-34FF335873F8}" srcId="{45207009-7036-4CF6-B339-E4F7CAEAD26B}" destId="{A4B1B782-DCD3-44B0-A088-0CA8DA57E1B0}" srcOrd="0" destOrd="0" parTransId="{4CE38B57-3F8D-4485-ADB8-421A47AE57C0}" sibTransId="{DA202A1E-F297-46B4-BFB7-31DEB9F4E901}"/>
    <dgm:cxn modelId="{0B335E42-231B-414E-A9A4-99544B4261FB}" type="presOf" srcId="{A4B1B782-DCD3-44B0-A088-0CA8DA57E1B0}" destId="{4DA9E5BF-CCF0-43D5-8B41-A55E4411155C}" srcOrd="1" destOrd="0" presId="urn:microsoft.com/office/officeart/2005/8/layout/orgChart1"/>
    <dgm:cxn modelId="{F0014059-187C-4B37-9CF7-F95401BCDF9D}" srcId="{A4B1B782-DCD3-44B0-A088-0CA8DA57E1B0}" destId="{40872017-4C5A-4050-B0D4-DF1720F473E5}" srcOrd="1" destOrd="0" parTransId="{B7DC2E20-E594-4584-BD85-8E89BD6FD0F1}" sibTransId="{B9D823C8-CDC5-4DE6-BC3E-6EAEAF56FF3D}"/>
    <dgm:cxn modelId="{9B4C3FCF-F1B2-4923-B9CC-094281B8DCCB}" type="presOf" srcId="{3DF52349-6D30-40D8-A561-52C2EDA54406}" destId="{0CA6AF74-98CF-4371-9045-D0DBB4C1566A}" srcOrd="0" destOrd="0" presId="urn:microsoft.com/office/officeart/2005/8/layout/orgChart1"/>
    <dgm:cxn modelId="{FA77C18E-0301-4913-AC64-E96983C35CFC}" type="presOf" srcId="{41E155D4-03AC-42F6-8051-4BFEA44807E2}" destId="{F4D18698-7C2D-4242-A413-DB16856AF62B}" srcOrd="0" destOrd="0" presId="urn:microsoft.com/office/officeart/2005/8/layout/orgChart1"/>
    <dgm:cxn modelId="{A33889DB-5191-4FE1-9698-2CF20C7B1196}" type="presOf" srcId="{B7DC2E20-E594-4584-BD85-8E89BD6FD0F1}" destId="{FB0FAAD3-BFA4-4628-977C-B2B496CDB558}" srcOrd="0" destOrd="0" presId="urn:microsoft.com/office/officeart/2005/8/layout/orgChart1"/>
    <dgm:cxn modelId="{B5912BE5-AF05-4A33-A163-12C75B417C82}" srcId="{A4B1B782-DCD3-44B0-A088-0CA8DA57E1B0}" destId="{41E155D4-03AC-42F6-8051-4BFEA44807E2}" srcOrd="0" destOrd="0" parTransId="{3DF52349-6D30-40D8-A561-52C2EDA54406}" sibTransId="{C1E2F5BB-BBEA-4548-A61C-BF5B96F4315A}"/>
    <dgm:cxn modelId="{E377D37C-D238-4196-B8F9-99E588C37FC2}" srcId="{A4B1B782-DCD3-44B0-A088-0CA8DA57E1B0}" destId="{0DBD68BA-672C-435E-AC9A-A185C22FE983}" srcOrd="2" destOrd="0" parTransId="{58DA0F36-8FD8-4E9A-8F2B-BAA8BF2A2895}" sibTransId="{132DF602-9B25-4ED0-875B-ABD035851743}"/>
    <dgm:cxn modelId="{39A0A64C-2BD3-49D6-9CE0-F0D6147F7DF7}" type="presOf" srcId="{40872017-4C5A-4050-B0D4-DF1720F473E5}" destId="{0D459510-B4EE-442C-97DD-DD260085973C}" srcOrd="0" destOrd="0" presId="urn:microsoft.com/office/officeart/2005/8/layout/orgChart1"/>
    <dgm:cxn modelId="{FC356858-5BE2-4B09-9CE1-4A46A7D30E4E}" type="presParOf" srcId="{34E2D592-F9BA-4E64-B3DF-1C9F896BA038}" destId="{77619064-60AB-4555-9EE4-54D52AF4C6F5}" srcOrd="0" destOrd="0" presId="urn:microsoft.com/office/officeart/2005/8/layout/orgChart1"/>
    <dgm:cxn modelId="{A8E3E42E-524D-4224-891E-213ACB6FE3FB}" type="presParOf" srcId="{77619064-60AB-4555-9EE4-54D52AF4C6F5}" destId="{A7A6EDA5-F48F-415F-BAE8-A1E59613E3BF}" srcOrd="0" destOrd="0" presId="urn:microsoft.com/office/officeart/2005/8/layout/orgChart1"/>
    <dgm:cxn modelId="{17435A6B-2B55-4E40-AA8B-2ED1B93433A4}" type="presParOf" srcId="{A7A6EDA5-F48F-415F-BAE8-A1E59613E3BF}" destId="{DADBBBF9-0806-4CCA-AC5E-A9970E9B4BC0}" srcOrd="0" destOrd="0" presId="urn:microsoft.com/office/officeart/2005/8/layout/orgChart1"/>
    <dgm:cxn modelId="{97B48C62-398C-452F-A662-91184B0585FC}" type="presParOf" srcId="{A7A6EDA5-F48F-415F-BAE8-A1E59613E3BF}" destId="{4DA9E5BF-CCF0-43D5-8B41-A55E4411155C}" srcOrd="1" destOrd="0" presId="urn:microsoft.com/office/officeart/2005/8/layout/orgChart1"/>
    <dgm:cxn modelId="{474889CC-BE18-4B32-A189-C27E4D9AD48A}" type="presParOf" srcId="{77619064-60AB-4555-9EE4-54D52AF4C6F5}" destId="{F1D6C93B-6EE9-4AE6-A753-3DCA17A74D17}" srcOrd="1" destOrd="0" presId="urn:microsoft.com/office/officeart/2005/8/layout/orgChart1"/>
    <dgm:cxn modelId="{3453B20F-C4F8-4080-8F77-82221C21CB84}" type="presParOf" srcId="{F1D6C93B-6EE9-4AE6-A753-3DCA17A74D17}" destId="{0CA6AF74-98CF-4371-9045-D0DBB4C1566A}" srcOrd="0" destOrd="0" presId="urn:microsoft.com/office/officeart/2005/8/layout/orgChart1"/>
    <dgm:cxn modelId="{DB927F10-B399-4E4F-9906-DBEE54F8C040}" type="presParOf" srcId="{F1D6C93B-6EE9-4AE6-A753-3DCA17A74D17}" destId="{020051D2-FDDB-488C-8A43-54874BC57A09}" srcOrd="1" destOrd="0" presId="urn:microsoft.com/office/officeart/2005/8/layout/orgChart1"/>
    <dgm:cxn modelId="{1A57693A-D9F7-4219-956E-440191D162CF}" type="presParOf" srcId="{020051D2-FDDB-488C-8A43-54874BC57A09}" destId="{F9917C8F-26C9-4EAD-9168-5CE019F4A21C}" srcOrd="0" destOrd="0" presId="urn:microsoft.com/office/officeart/2005/8/layout/orgChart1"/>
    <dgm:cxn modelId="{2213A41D-8845-4575-8956-6EBA30622BED}" type="presParOf" srcId="{F9917C8F-26C9-4EAD-9168-5CE019F4A21C}" destId="{F4D18698-7C2D-4242-A413-DB16856AF62B}" srcOrd="0" destOrd="0" presId="urn:microsoft.com/office/officeart/2005/8/layout/orgChart1"/>
    <dgm:cxn modelId="{B5772E7A-4101-4826-A908-2C112B5022A8}" type="presParOf" srcId="{F9917C8F-26C9-4EAD-9168-5CE019F4A21C}" destId="{6FBAAEEC-2EF9-4FE4-B6DC-AA13C284EC15}" srcOrd="1" destOrd="0" presId="urn:microsoft.com/office/officeart/2005/8/layout/orgChart1"/>
    <dgm:cxn modelId="{F7F515E4-7D88-4CE0-9777-24A367674B42}" type="presParOf" srcId="{020051D2-FDDB-488C-8A43-54874BC57A09}" destId="{CC74CD21-0255-405C-8A31-7C1A6E22E011}" srcOrd="1" destOrd="0" presId="urn:microsoft.com/office/officeart/2005/8/layout/orgChart1"/>
    <dgm:cxn modelId="{97D3542A-9BC9-4BAB-A53D-CDCCF9BCB4D9}" type="presParOf" srcId="{020051D2-FDDB-488C-8A43-54874BC57A09}" destId="{1CF4767F-A918-42EE-9070-CDBA0B6A3897}" srcOrd="2" destOrd="0" presId="urn:microsoft.com/office/officeart/2005/8/layout/orgChart1"/>
    <dgm:cxn modelId="{2B8AADAF-809F-46B3-976F-A58E3BB3E7C3}" type="presParOf" srcId="{F1D6C93B-6EE9-4AE6-A753-3DCA17A74D17}" destId="{FB0FAAD3-BFA4-4628-977C-B2B496CDB558}" srcOrd="2" destOrd="0" presId="urn:microsoft.com/office/officeart/2005/8/layout/orgChart1"/>
    <dgm:cxn modelId="{DDEFB1A1-C3E5-4B2A-90C3-FCE7B245CCBF}" type="presParOf" srcId="{F1D6C93B-6EE9-4AE6-A753-3DCA17A74D17}" destId="{81E7564B-52D5-4A7D-BFFB-905C45BDEC18}" srcOrd="3" destOrd="0" presId="urn:microsoft.com/office/officeart/2005/8/layout/orgChart1"/>
    <dgm:cxn modelId="{AFFD5269-FD30-4B74-B802-70408FD0C6EA}" type="presParOf" srcId="{81E7564B-52D5-4A7D-BFFB-905C45BDEC18}" destId="{56919963-CABF-4DD7-B615-636C354EDAC4}" srcOrd="0" destOrd="0" presId="urn:microsoft.com/office/officeart/2005/8/layout/orgChart1"/>
    <dgm:cxn modelId="{770F1A07-BD0B-4EB9-9DA5-110F90A72483}" type="presParOf" srcId="{56919963-CABF-4DD7-B615-636C354EDAC4}" destId="{0D459510-B4EE-442C-97DD-DD260085973C}" srcOrd="0" destOrd="0" presId="urn:microsoft.com/office/officeart/2005/8/layout/orgChart1"/>
    <dgm:cxn modelId="{1B9231C2-371F-46BF-8998-535642B6FBBE}" type="presParOf" srcId="{56919963-CABF-4DD7-B615-636C354EDAC4}" destId="{09BD5FDE-B43D-4878-9235-C964070A9908}" srcOrd="1" destOrd="0" presId="urn:microsoft.com/office/officeart/2005/8/layout/orgChart1"/>
    <dgm:cxn modelId="{787A7D28-D8A9-433D-835D-012938A5258D}" type="presParOf" srcId="{81E7564B-52D5-4A7D-BFFB-905C45BDEC18}" destId="{E57F0B39-9191-41E9-B49B-5AB8A75E88B2}" srcOrd="1" destOrd="0" presId="urn:microsoft.com/office/officeart/2005/8/layout/orgChart1"/>
    <dgm:cxn modelId="{914BF8F0-5CBA-40D6-85B6-74DA46B3E9DC}" type="presParOf" srcId="{81E7564B-52D5-4A7D-BFFB-905C45BDEC18}" destId="{E9D60689-6458-46E8-82A1-D7C5988E35FA}" srcOrd="2" destOrd="0" presId="urn:microsoft.com/office/officeart/2005/8/layout/orgChart1"/>
    <dgm:cxn modelId="{E12A2B7F-FD20-4882-A8C2-BE92A35B7B86}" type="presParOf" srcId="{F1D6C93B-6EE9-4AE6-A753-3DCA17A74D17}" destId="{72AB0A22-E1F6-4C47-960E-A48836915CCB}" srcOrd="4" destOrd="0" presId="urn:microsoft.com/office/officeart/2005/8/layout/orgChart1"/>
    <dgm:cxn modelId="{2CE05F8F-34E8-40EF-928D-B0601BAB593E}" type="presParOf" srcId="{F1D6C93B-6EE9-4AE6-A753-3DCA17A74D17}" destId="{C6338C25-FAC2-4F21-AF2D-E70177CF8CD8}" srcOrd="5" destOrd="0" presId="urn:microsoft.com/office/officeart/2005/8/layout/orgChart1"/>
    <dgm:cxn modelId="{3D970446-21F5-4E89-B8C9-F99DD5D9D1ED}" type="presParOf" srcId="{C6338C25-FAC2-4F21-AF2D-E70177CF8CD8}" destId="{A2C3ABBD-D60A-4508-8382-75DDF0AD3EC8}" srcOrd="0" destOrd="0" presId="urn:microsoft.com/office/officeart/2005/8/layout/orgChart1"/>
    <dgm:cxn modelId="{7CD1C954-479F-44BC-A3AA-C6C4D589338E}" type="presParOf" srcId="{A2C3ABBD-D60A-4508-8382-75DDF0AD3EC8}" destId="{0F19E3E7-CC46-43AE-B9D5-57ADAE9B5B10}" srcOrd="0" destOrd="0" presId="urn:microsoft.com/office/officeart/2005/8/layout/orgChart1"/>
    <dgm:cxn modelId="{A4564226-A952-4B65-9D87-660F7568F1D9}" type="presParOf" srcId="{A2C3ABBD-D60A-4508-8382-75DDF0AD3EC8}" destId="{AF59555C-EE70-43C4-B0A6-4447FB98608D}" srcOrd="1" destOrd="0" presId="urn:microsoft.com/office/officeart/2005/8/layout/orgChart1"/>
    <dgm:cxn modelId="{B648E434-A68B-4293-8D84-B1C316D91843}" type="presParOf" srcId="{C6338C25-FAC2-4F21-AF2D-E70177CF8CD8}" destId="{5298CCB8-2421-419B-943B-8EA537E1C0CB}" srcOrd="1" destOrd="0" presId="urn:microsoft.com/office/officeart/2005/8/layout/orgChart1"/>
    <dgm:cxn modelId="{9D6B15AE-DA43-4288-9156-8AED84F3C500}" type="presParOf" srcId="{C6338C25-FAC2-4F21-AF2D-E70177CF8CD8}" destId="{57E960EB-819F-4987-9028-124647925A7A}" srcOrd="2" destOrd="0" presId="urn:microsoft.com/office/officeart/2005/8/layout/orgChart1"/>
    <dgm:cxn modelId="{CF02BBF6-85E5-4424-AB79-1D4571A2FA94}" type="presParOf" srcId="{77619064-60AB-4555-9EE4-54D52AF4C6F5}" destId="{0033F0C9-2129-4928-B483-D0AC44B7C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9512F7-451A-449F-B7D9-40FD6DBE39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35CB84F-4603-4B42-8D29-C8C93140B387}">
      <dgm:prSet phldrT="[Texte]" custT="1"/>
      <dgm:spPr>
        <a:solidFill>
          <a:srgbClr val="EF8025"/>
        </a:solidFill>
      </dgm:spPr>
      <dgm:t>
        <a:bodyPr/>
        <a:lstStyle/>
        <a:p>
          <a:r>
            <a:rPr lang="fr-CH" sz="4000" dirty="0" smtClean="0"/>
            <a:t>Lumartix</a:t>
          </a:r>
          <a:endParaRPr lang="fr-FR" sz="4000" dirty="0"/>
        </a:p>
      </dgm:t>
    </dgm:pt>
    <dgm:pt modelId="{F9CB7AC0-DEA4-4D07-8E33-7C9A401F58CF}" type="parTrans" cxnId="{A110D6D3-C3C4-4169-A95B-722393D27F5A}">
      <dgm:prSet/>
      <dgm:spPr/>
      <dgm:t>
        <a:bodyPr/>
        <a:lstStyle/>
        <a:p>
          <a:endParaRPr lang="fr-FR"/>
        </a:p>
      </dgm:t>
    </dgm:pt>
    <dgm:pt modelId="{625B0EB0-FE78-4340-8A65-0939BE38971D}" type="sibTrans" cxnId="{A110D6D3-C3C4-4169-A95B-722393D27F5A}">
      <dgm:prSet/>
      <dgm:spPr/>
      <dgm:t>
        <a:bodyPr/>
        <a:lstStyle/>
        <a:p>
          <a:endParaRPr lang="fr-FR"/>
        </a:p>
      </dgm:t>
    </dgm:pt>
    <dgm:pt modelId="{529E7A6B-8539-4CCF-BC71-2362595C2A5C}">
      <dgm:prSet phldrT="[Texte]"/>
      <dgm:spPr>
        <a:solidFill>
          <a:srgbClr val="0070C0"/>
        </a:solidFill>
      </dgm:spPr>
      <dgm:t>
        <a:bodyPr/>
        <a:lstStyle/>
        <a:p>
          <a:r>
            <a:rPr lang="en-US" noProof="0" dirty="0" smtClean="0"/>
            <a:t>Material testing</a:t>
          </a:r>
          <a:endParaRPr lang="en-US" noProof="0" dirty="0"/>
        </a:p>
      </dgm:t>
    </dgm:pt>
    <dgm:pt modelId="{24B3F0A0-D1A1-4047-91CE-817C5632E653}" type="parTrans" cxnId="{9A67A581-8F68-49DD-87B6-A4DC0EC95733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3C598B7C-3DD6-400B-8C75-C6FBAFC75695}" type="sibTrans" cxnId="{9A67A581-8F68-49DD-87B6-A4DC0EC95733}">
      <dgm:prSet/>
      <dgm:spPr/>
      <dgm:t>
        <a:bodyPr/>
        <a:lstStyle/>
        <a:p>
          <a:endParaRPr lang="fr-FR"/>
        </a:p>
      </dgm:t>
    </dgm:pt>
    <dgm:pt modelId="{2E9EE7EB-6215-4DAA-BF14-9834D27BEEC1}">
      <dgm:prSet phldrT="[Texte]"/>
      <dgm:spPr>
        <a:solidFill>
          <a:srgbClr val="00B050"/>
        </a:solidFill>
      </dgm:spPr>
      <dgm:t>
        <a:bodyPr/>
        <a:lstStyle/>
        <a:p>
          <a:r>
            <a:rPr lang="en-US" noProof="0" dirty="0" smtClean="0"/>
            <a:t>Agronomy</a:t>
          </a:r>
          <a:endParaRPr lang="en-US" noProof="0" dirty="0"/>
        </a:p>
      </dgm:t>
    </dgm:pt>
    <dgm:pt modelId="{3444A259-AAA2-499C-91E4-98A628D63579}" type="parTrans" cxnId="{4418F28C-9056-43C9-ACA5-AD4F685709DD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63776D7F-F4D2-489E-A40C-0EC3BC27FA72}" type="sibTrans" cxnId="{4418F28C-9056-43C9-ACA5-AD4F685709DD}">
      <dgm:prSet/>
      <dgm:spPr/>
      <dgm:t>
        <a:bodyPr/>
        <a:lstStyle/>
        <a:p>
          <a:endParaRPr lang="fr-FR"/>
        </a:p>
      </dgm:t>
    </dgm:pt>
    <dgm:pt modelId="{D950C5CE-0A53-47EB-8698-709988160185}">
      <dgm:prSet phldrT="[Texte]"/>
      <dgm:spPr>
        <a:solidFill>
          <a:srgbClr val="9900FF"/>
        </a:solidFill>
      </dgm:spPr>
      <dgm:t>
        <a:bodyPr/>
        <a:lstStyle/>
        <a:p>
          <a:r>
            <a:rPr lang="en-US" noProof="0" dirty="0" smtClean="0"/>
            <a:t>Movie, TV &amp; Theaters</a:t>
          </a:r>
          <a:endParaRPr lang="en-US" noProof="0" dirty="0"/>
        </a:p>
      </dgm:t>
    </dgm:pt>
    <dgm:pt modelId="{6B37B6C8-626A-4268-A89A-C80B1BF31B80}" type="parTrans" cxnId="{3946F39A-228A-487B-A93D-A6738AE185E1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FC922648-2A6B-40D8-A7C7-6E3414AE3BEF}" type="sibTrans" cxnId="{3946F39A-228A-487B-A93D-A6738AE185E1}">
      <dgm:prSet/>
      <dgm:spPr/>
      <dgm:t>
        <a:bodyPr/>
        <a:lstStyle/>
        <a:p>
          <a:endParaRPr lang="fr-FR"/>
        </a:p>
      </dgm:t>
    </dgm:pt>
    <dgm:pt modelId="{F48E9AD2-278E-47F9-904D-5DB8AE7AD4DE}">
      <dgm:prSet phldrT="[Texte]"/>
      <dgm:spPr>
        <a:solidFill>
          <a:srgbClr val="0070C0"/>
        </a:solidFill>
      </dgm:spPr>
      <dgm:t>
        <a:bodyPr/>
        <a:lstStyle/>
        <a:p>
          <a:r>
            <a:rPr lang="en-US" noProof="0" dirty="0" smtClean="0"/>
            <a:t>PV Panels</a:t>
          </a:r>
          <a:endParaRPr lang="en-US" noProof="0" dirty="0"/>
        </a:p>
      </dgm:t>
    </dgm:pt>
    <dgm:pt modelId="{F2B61F04-BE98-481A-85A5-0004CD2EE47D}" type="parTrans" cxnId="{FF8F6867-DA1D-458A-8BB7-C7AF90348B0A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5235718E-68A2-4302-9D9C-645C3C66F5C0}" type="sibTrans" cxnId="{FF8F6867-DA1D-458A-8BB7-C7AF90348B0A}">
      <dgm:prSet/>
      <dgm:spPr/>
      <dgm:t>
        <a:bodyPr/>
        <a:lstStyle/>
        <a:p>
          <a:endParaRPr lang="fr-FR"/>
        </a:p>
      </dgm:t>
    </dgm:pt>
    <dgm:pt modelId="{A66A2001-5A18-4E01-9CB3-7FBAEB1E0818}">
      <dgm:prSet phldrT="[Texte]"/>
      <dgm:spPr>
        <a:solidFill>
          <a:srgbClr val="0070C0"/>
        </a:solidFill>
      </dgm:spPr>
      <dgm:t>
        <a:bodyPr/>
        <a:lstStyle/>
        <a:p>
          <a:r>
            <a:rPr lang="en-US" noProof="0" dirty="0" smtClean="0"/>
            <a:t>PV Cells</a:t>
          </a:r>
          <a:endParaRPr lang="en-US" noProof="0" dirty="0"/>
        </a:p>
      </dgm:t>
    </dgm:pt>
    <dgm:pt modelId="{9105C77D-83F0-4F6E-BC41-EA92C1505603}" type="parTrans" cxnId="{6A37EFEB-6879-4D87-B358-3F7994E9E744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04583D42-B542-4D81-9CDE-9EBBFEBBEC30}" type="sibTrans" cxnId="{6A37EFEB-6879-4D87-B358-3F7994E9E744}">
      <dgm:prSet/>
      <dgm:spPr/>
      <dgm:t>
        <a:bodyPr/>
        <a:lstStyle/>
        <a:p>
          <a:endParaRPr lang="fr-FR"/>
        </a:p>
      </dgm:t>
    </dgm:pt>
    <dgm:pt modelId="{A670D39B-C86A-4934-B807-13789DD6023E}">
      <dgm:prSet phldrT="[Texte]"/>
      <dgm:spPr>
        <a:solidFill>
          <a:srgbClr val="00B050"/>
        </a:solidFill>
      </dgm:spPr>
      <dgm:t>
        <a:bodyPr/>
        <a:lstStyle/>
        <a:p>
          <a:r>
            <a:rPr lang="en-US" noProof="0" dirty="0" smtClean="0"/>
            <a:t>Seeds</a:t>
          </a:r>
          <a:r>
            <a:rPr lang="fr-CH" dirty="0" smtClean="0"/>
            <a:t> </a:t>
          </a:r>
          <a:r>
            <a:rPr lang="en-US" noProof="0" dirty="0" smtClean="0"/>
            <a:t>selection</a:t>
          </a:r>
          <a:endParaRPr lang="en-US" noProof="0" dirty="0"/>
        </a:p>
      </dgm:t>
    </dgm:pt>
    <dgm:pt modelId="{D8750F7D-9C71-4063-A1C8-7173B576B0DB}" type="parTrans" cxnId="{83C34727-4341-48E4-BC19-243766593CBA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7EC442C2-301C-472C-B8FF-CFA7C3CA3D08}" type="sibTrans" cxnId="{83C34727-4341-48E4-BC19-243766593CBA}">
      <dgm:prSet/>
      <dgm:spPr/>
      <dgm:t>
        <a:bodyPr/>
        <a:lstStyle/>
        <a:p>
          <a:endParaRPr lang="fr-FR"/>
        </a:p>
      </dgm:t>
    </dgm:pt>
    <dgm:pt modelId="{988C0772-F9C2-454B-AF52-439F38C3283E}">
      <dgm:prSet phldrT="[Texte]"/>
      <dgm:spPr>
        <a:solidFill>
          <a:srgbClr val="00B050"/>
        </a:solidFill>
      </dgm:spPr>
      <dgm:t>
        <a:bodyPr/>
        <a:lstStyle/>
        <a:p>
          <a:r>
            <a:rPr lang="en-US" noProof="0" dirty="0" smtClean="0"/>
            <a:t>Global warming analysis</a:t>
          </a:r>
          <a:endParaRPr lang="en-US" noProof="0" dirty="0"/>
        </a:p>
      </dgm:t>
    </dgm:pt>
    <dgm:pt modelId="{DFBD99B6-3E97-4211-A775-19892539C76C}" type="parTrans" cxnId="{C15D7737-B86D-4205-B31A-B8AC8ACEA1C5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98E24EF5-E401-48B1-B038-77FCFF58119A}" type="sibTrans" cxnId="{C15D7737-B86D-4205-B31A-B8AC8ACEA1C5}">
      <dgm:prSet/>
      <dgm:spPr/>
      <dgm:t>
        <a:bodyPr/>
        <a:lstStyle/>
        <a:p>
          <a:endParaRPr lang="fr-FR"/>
        </a:p>
      </dgm:t>
    </dgm:pt>
    <dgm:pt modelId="{D57E1354-B8D3-44AD-8F19-D5E62F5B41EC}">
      <dgm:prSet phldrT="[Texte]"/>
      <dgm:spPr>
        <a:solidFill>
          <a:srgbClr val="9900FF"/>
        </a:solidFill>
      </dgm:spPr>
      <dgm:t>
        <a:bodyPr/>
        <a:lstStyle/>
        <a:p>
          <a:r>
            <a:rPr lang="en-US" noProof="0" dirty="0" smtClean="0"/>
            <a:t>Projectors</a:t>
          </a:r>
          <a:endParaRPr lang="en-US" noProof="0" dirty="0"/>
        </a:p>
      </dgm:t>
    </dgm:pt>
    <dgm:pt modelId="{97993375-C7EC-4F9A-9A1D-F2DF632BAE07}" type="parTrans" cxnId="{9BB474D4-DC76-44CD-A112-730400112BED}">
      <dgm:prSet/>
      <dgm:spPr>
        <a:ln>
          <a:solidFill>
            <a:srgbClr val="000000"/>
          </a:solidFill>
        </a:ln>
      </dgm:spPr>
      <dgm:t>
        <a:bodyPr/>
        <a:lstStyle/>
        <a:p>
          <a:endParaRPr lang="fr-FR"/>
        </a:p>
      </dgm:t>
    </dgm:pt>
    <dgm:pt modelId="{1C5C25A4-A6CE-4F2F-9E83-8D2DA683C5B2}" type="sibTrans" cxnId="{9BB474D4-DC76-44CD-A112-730400112BED}">
      <dgm:prSet/>
      <dgm:spPr/>
      <dgm:t>
        <a:bodyPr/>
        <a:lstStyle/>
        <a:p>
          <a:endParaRPr lang="fr-FR"/>
        </a:p>
      </dgm:t>
    </dgm:pt>
    <dgm:pt modelId="{8D59DEED-49DF-4A7F-9A3F-01EF95DD3265}" type="pres">
      <dgm:prSet presAssocID="{D99512F7-451A-449F-B7D9-40FD6DBE39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9665ECC-C907-49A0-AF65-93FA73B9A9A3}" type="pres">
      <dgm:prSet presAssocID="{635CB84F-4603-4B42-8D29-C8C93140B387}" presName="hierRoot1" presStyleCnt="0">
        <dgm:presLayoutVars>
          <dgm:hierBranch val="init"/>
        </dgm:presLayoutVars>
      </dgm:prSet>
      <dgm:spPr/>
    </dgm:pt>
    <dgm:pt modelId="{B3792A03-4E33-40EB-B675-E00827674297}" type="pres">
      <dgm:prSet presAssocID="{635CB84F-4603-4B42-8D29-C8C93140B387}" presName="rootComposite1" presStyleCnt="0"/>
      <dgm:spPr/>
    </dgm:pt>
    <dgm:pt modelId="{BABF7BEE-DFE1-42CA-B0C2-EB18F122E3DE}" type="pres">
      <dgm:prSet presAssocID="{635CB84F-4603-4B42-8D29-C8C93140B387}" presName="rootText1" presStyleLbl="node0" presStyleIdx="0" presStyleCnt="1" custScaleX="162528" custLinFactNeighborX="103" custLinFactNeighborY="-8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33E9E0-F09D-436D-8CD8-20669F8C4227}" type="pres">
      <dgm:prSet presAssocID="{635CB84F-4603-4B42-8D29-C8C93140B387}" presName="rootConnector1" presStyleLbl="node1" presStyleIdx="0" presStyleCnt="0"/>
      <dgm:spPr/>
      <dgm:t>
        <a:bodyPr/>
        <a:lstStyle/>
        <a:p>
          <a:endParaRPr lang="fr-FR"/>
        </a:p>
      </dgm:t>
    </dgm:pt>
    <dgm:pt modelId="{DBE0A147-4AB3-4A7C-A502-16D3E12003B9}" type="pres">
      <dgm:prSet presAssocID="{635CB84F-4603-4B42-8D29-C8C93140B387}" presName="hierChild2" presStyleCnt="0"/>
      <dgm:spPr/>
    </dgm:pt>
    <dgm:pt modelId="{0AE64F43-398F-439B-8EC5-C48CC5217A2A}" type="pres">
      <dgm:prSet presAssocID="{24B3F0A0-D1A1-4047-91CE-817C5632E653}" presName="Name37" presStyleLbl="parChTrans1D2" presStyleIdx="0" presStyleCnt="3"/>
      <dgm:spPr/>
      <dgm:t>
        <a:bodyPr/>
        <a:lstStyle/>
        <a:p>
          <a:endParaRPr lang="fr-FR"/>
        </a:p>
      </dgm:t>
    </dgm:pt>
    <dgm:pt modelId="{A1185BE3-D49F-4637-A12C-2F235324BB24}" type="pres">
      <dgm:prSet presAssocID="{529E7A6B-8539-4CCF-BC71-2362595C2A5C}" presName="hierRoot2" presStyleCnt="0">
        <dgm:presLayoutVars>
          <dgm:hierBranch val="init"/>
        </dgm:presLayoutVars>
      </dgm:prSet>
      <dgm:spPr/>
    </dgm:pt>
    <dgm:pt modelId="{16AE1CEA-0C72-41CD-878E-4086DD267E46}" type="pres">
      <dgm:prSet presAssocID="{529E7A6B-8539-4CCF-BC71-2362595C2A5C}" presName="rootComposite" presStyleCnt="0"/>
      <dgm:spPr/>
    </dgm:pt>
    <dgm:pt modelId="{B58DFCD6-FF9B-4AC0-B5E9-E4CA6108E419}" type="pres">
      <dgm:prSet presAssocID="{529E7A6B-8539-4CCF-BC71-2362595C2A5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B8292C8-FB25-499D-ACE9-F047D810CEBB}" type="pres">
      <dgm:prSet presAssocID="{529E7A6B-8539-4CCF-BC71-2362595C2A5C}" presName="rootConnector" presStyleLbl="node2" presStyleIdx="0" presStyleCnt="3"/>
      <dgm:spPr/>
      <dgm:t>
        <a:bodyPr/>
        <a:lstStyle/>
        <a:p>
          <a:endParaRPr lang="fr-FR"/>
        </a:p>
      </dgm:t>
    </dgm:pt>
    <dgm:pt modelId="{81D8167A-6BD6-4601-8397-50008E196F8F}" type="pres">
      <dgm:prSet presAssocID="{529E7A6B-8539-4CCF-BC71-2362595C2A5C}" presName="hierChild4" presStyleCnt="0"/>
      <dgm:spPr/>
    </dgm:pt>
    <dgm:pt modelId="{29FC28D4-2A73-4C96-B65F-4C2C9F77BE6E}" type="pres">
      <dgm:prSet presAssocID="{F2B61F04-BE98-481A-85A5-0004CD2EE47D}" presName="Name37" presStyleLbl="parChTrans1D3" presStyleIdx="0" presStyleCnt="5"/>
      <dgm:spPr/>
      <dgm:t>
        <a:bodyPr/>
        <a:lstStyle/>
        <a:p>
          <a:endParaRPr lang="fr-FR"/>
        </a:p>
      </dgm:t>
    </dgm:pt>
    <dgm:pt modelId="{C7B704F9-13E2-48B6-BB2B-70CFF2600ACE}" type="pres">
      <dgm:prSet presAssocID="{F48E9AD2-278E-47F9-904D-5DB8AE7AD4DE}" presName="hierRoot2" presStyleCnt="0">
        <dgm:presLayoutVars>
          <dgm:hierBranch val="init"/>
        </dgm:presLayoutVars>
      </dgm:prSet>
      <dgm:spPr/>
    </dgm:pt>
    <dgm:pt modelId="{3F57FEF1-10FF-48FF-99E8-C252BE373735}" type="pres">
      <dgm:prSet presAssocID="{F48E9AD2-278E-47F9-904D-5DB8AE7AD4DE}" presName="rootComposite" presStyleCnt="0"/>
      <dgm:spPr/>
    </dgm:pt>
    <dgm:pt modelId="{A5A11480-856B-488A-A63E-540C051F4522}" type="pres">
      <dgm:prSet presAssocID="{F48E9AD2-278E-47F9-904D-5DB8AE7AD4DE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F296F40-60C9-40E9-A067-359827E458FB}" type="pres">
      <dgm:prSet presAssocID="{F48E9AD2-278E-47F9-904D-5DB8AE7AD4DE}" presName="rootConnector" presStyleLbl="node3" presStyleIdx="0" presStyleCnt="5"/>
      <dgm:spPr/>
      <dgm:t>
        <a:bodyPr/>
        <a:lstStyle/>
        <a:p>
          <a:endParaRPr lang="fr-FR"/>
        </a:p>
      </dgm:t>
    </dgm:pt>
    <dgm:pt modelId="{89896A96-C4A6-4C22-8920-24B042B4328D}" type="pres">
      <dgm:prSet presAssocID="{F48E9AD2-278E-47F9-904D-5DB8AE7AD4DE}" presName="hierChild4" presStyleCnt="0"/>
      <dgm:spPr/>
    </dgm:pt>
    <dgm:pt modelId="{31545A56-DFFC-448B-A502-AA91E2BE47D1}" type="pres">
      <dgm:prSet presAssocID="{F48E9AD2-278E-47F9-904D-5DB8AE7AD4DE}" presName="hierChild5" presStyleCnt="0"/>
      <dgm:spPr/>
    </dgm:pt>
    <dgm:pt modelId="{E8D9C34B-774D-4B2F-8C8B-3F8DC00F13F5}" type="pres">
      <dgm:prSet presAssocID="{9105C77D-83F0-4F6E-BC41-EA92C1505603}" presName="Name37" presStyleLbl="parChTrans1D3" presStyleIdx="1" presStyleCnt="5"/>
      <dgm:spPr/>
      <dgm:t>
        <a:bodyPr/>
        <a:lstStyle/>
        <a:p>
          <a:endParaRPr lang="fr-FR"/>
        </a:p>
      </dgm:t>
    </dgm:pt>
    <dgm:pt modelId="{38B0166E-4485-43A5-B2AB-3E068DB15269}" type="pres">
      <dgm:prSet presAssocID="{A66A2001-5A18-4E01-9CB3-7FBAEB1E0818}" presName="hierRoot2" presStyleCnt="0">
        <dgm:presLayoutVars>
          <dgm:hierBranch val="init"/>
        </dgm:presLayoutVars>
      </dgm:prSet>
      <dgm:spPr/>
    </dgm:pt>
    <dgm:pt modelId="{8CC6FD97-7930-4E44-85AD-8DC1546ACB65}" type="pres">
      <dgm:prSet presAssocID="{A66A2001-5A18-4E01-9CB3-7FBAEB1E0818}" presName="rootComposite" presStyleCnt="0"/>
      <dgm:spPr/>
    </dgm:pt>
    <dgm:pt modelId="{52567173-BD04-4E55-893D-79A11CDEC6CC}" type="pres">
      <dgm:prSet presAssocID="{A66A2001-5A18-4E01-9CB3-7FBAEB1E0818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50BE743-56D4-444E-ADFF-3CD3F0B8165E}" type="pres">
      <dgm:prSet presAssocID="{A66A2001-5A18-4E01-9CB3-7FBAEB1E0818}" presName="rootConnector" presStyleLbl="node3" presStyleIdx="1" presStyleCnt="5"/>
      <dgm:spPr/>
      <dgm:t>
        <a:bodyPr/>
        <a:lstStyle/>
        <a:p>
          <a:endParaRPr lang="fr-FR"/>
        </a:p>
      </dgm:t>
    </dgm:pt>
    <dgm:pt modelId="{35ACBB5C-B1DF-4E69-9202-C442203C68B9}" type="pres">
      <dgm:prSet presAssocID="{A66A2001-5A18-4E01-9CB3-7FBAEB1E0818}" presName="hierChild4" presStyleCnt="0"/>
      <dgm:spPr/>
    </dgm:pt>
    <dgm:pt modelId="{B19395D8-E4AE-4877-A803-ED1105B177A4}" type="pres">
      <dgm:prSet presAssocID="{A66A2001-5A18-4E01-9CB3-7FBAEB1E0818}" presName="hierChild5" presStyleCnt="0"/>
      <dgm:spPr/>
    </dgm:pt>
    <dgm:pt modelId="{9D33C6C5-1AA4-46FB-9D37-79D07FBA597C}" type="pres">
      <dgm:prSet presAssocID="{529E7A6B-8539-4CCF-BC71-2362595C2A5C}" presName="hierChild5" presStyleCnt="0"/>
      <dgm:spPr/>
    </dgm:pt>
    <dgm:pt modelId="{A56EE15F-A126-4570-9974-3E78063BFA26}" type="pres">
      <dgm:prSet presAssocID="{3444A259-AAA2-499C-91E4-98A628D63579}" presName="Name37" presStyleLbl="parChTrans1D2" presStyleIdx="1" presStyleCnt="3"/>
      <dgm:spPr/>
      <dgm:t>
        <a:bodyPr/>
        <a:lstStyle/>
        <a:p>
          <a:endParaRPr lang="fr-FR"/>
        </a:p>
      </dgm:t>
    </dgm:pt>
    <dgm:pt modelId="{5096D2E1-A444-4407-AE4B-EE2BA1DC315B}" type="pres">
      <dgm:prSet presAssocID="{2E9EE7EB-6215-4DAA-BF14-9834D27BEEC1}" presName="hierRoot2" presStyleCnt="0">
        <dgm:presLayoutVars>
          <dgm:hierBranch val="init"/>
        </dgm:presLayoutVars>
      </dgm:prSet>
      <dgm:spPr/>
    </dgm:pt>
    <dgm:pt modelId="{57A1107F-4771-45ED-819B-7406ECE97DE8}" type="pres">
      <dgm:prSet presAssocID="{2E9EE7EB-6215-4DAA-BF14-9834D27BEEC1}" presName="rootComposite" presStyleCnt="0"/>
      <dgm:spPr/>
    </dgm:pt>
    <dgm:pt modelId="{0A3527F6-58BB-49BD-AD14-022A1F529D6E}" type="pres">
      <dgm:prSet presAssocID="{2E9EE7EB-6215-4DAA-BF14-9834D27BEEC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95F7C4D-5ADC-42C8-BA00-8E6EFF560330}" type="pres">
      <dgm:prSet presAssocID="{2E9EE7EB-6215-4DAA-BF14-9834D27BEEC1}" presName="rootConnector" presStyleLbl="node2" presStyleIdx="1" presStyleCnt="3"/>
      <dgm:spPr/>
      <dgm:t>
        <a:bodyPr/>
        <a:lstStyle/>
        <a:p>
          <a:endParaRPr lang="fr-FR"/>
        </a:p>
      </dgm:t>
    </dgm:pt>
    <dgm:pt modelId="{ECDC9BF8-0AEA-46D0-A238-4E6DF8EF2408}" type="pres">
      <dgm:prSet presAssocID="{2E9EE7EB-6215-4DAA-BF14-9834D27BEEC1}" presName="hierChild4" presStyleCnt="0"/>
      <dgm:spPr/>
    </dgm:pt>
    <dgm:pt modelId="{24BB2D39-9B04-4378-98A7-5068E32327DD}" type="pres">
      <dgm:prSet presAssocID="{D8750F7D-9C71-4063-A1C8-7173B576B0DB}" presName="Name37" presStyleLbl="parChTrans1D3" presStyleIdx="2" presStyleCnt="5"/>
      <dgm:spPr/>
      <dgm:t>
        <a:bodyPr/>
        <a:lstStyle/>
        <a:p>
          <a:endParaRPr lang="fr-FR"/>
        </a:p>
      </dgm:t>
    </dgm:pt>
    <dgm:pt modelId="{B0014A5C-0AE1-4CE2-8208-1542E2EC89B4}" type="pres">
      <dgm:prSet presAssocID="{A670D39B-C86A-4934-B807-13789DD6023E}" presName="hierRoot2" presStyleCnt="0">
        <dgm:presLayoutVars>
          <dgm:hierBranch val="init"/>
        </dgm:presLayoutVars>
      </dgm:prSet>
      <dgm:spPr/>
    </dgm:pt>
    <dgm:pt modelId="{AA55F6AE-E35A-4673-91D1-DFDAC2C2B46F}" type="pres">
      <dgm:prSet presAssocID="{A670D39B-C86A-4934-B807-13789DD6023E}" presName="rootComposite" presStyleCnt="0"/>
      <dgm:spPr/>
    </dgm:pt>
    <dgm:pt modelId="{53ED5A3C-4780-408E-8F81-E88AF5521597}" type="pres">
      <dgm:prSet presAssocID="{A670D39B-C86A-4934-B807-13789DD6023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1666786-D45B-4A36-8490-480287B83D60}" type="pres">
      <dgm:prSet presAssocID="{A670D39B-C86A-4934-B807-13789DD6023E}" presName="rootConnector" presStyleLbl="node3" presStyleIdx="2" presStyleCnt="5"/>
      <dgm:spPr/>
      <dgm:t>
        <a:bodyPr/>
        <a:lstStyle/>
        <a:p>
          <a:endParaRPr lang="fr-FR"/>
        </a:p>
      </dgm:t>
    </dgm:pt>
    <dgm:pt modelId="{FC68D4FD-B146-47EC-B0CC-7FA9009D7CA3}" type="pres">
      <dgm:prSet presAssocID="{A670D39B-C86A-4934-B807-13789DD6023E}" presName="hierChild4" presStyleCnt="0"/>
      <dgm:spPr/>
    </dgm:pt>
    <dgm:pt modelId="{076D060C-AC08-4607-938A-0499A27E4647}" type="pres">
      <dgm:prSet presAssocID="{A670D39B-C86A-4934-B807-13789DD6023E}" presName="hierChild5" presStyleCnt="0"/>
      <dgm:spPr/>
    </dgm:pt>
    <dgm:pt modelId="{7B159187-C8CD-47E9-AC4F-E255B3B86D8F}" type="pres">
      <dgm:prSet presAssocID="{DFBD99B6-3E97-4211-A775-19892539C76C}" presName="Name37" presStyleLbl="parChTrans1D3" presStyleIdx="3" presStyleCnt="5"/>
      <dgm:spPr/>
      <dgm:t>
        <a:bodyPr/>
        <a:lstStyle/>
        <a:p>
          <a:endParaRPr lang="fr-FR"/>
        </a:p>
      </dgm:t>
    </dgm:pt>
    <dgm:pt modelId="{65CCD619-3957-48EA-9021-EFFED6B48613}" type="pres">
      <dgm:prSet presAssocID="{988C0772-F9C2-454B-AF52-439F38C3283E}" presName="hierRoot2" presStyleCnt="0">
        <dgm:presLayoutVars>
          <dgm:hierBranch val="init"/>
        </dgm:presLayoutVars>
      </dgm:prSet>
      <dgm:spPr/>
    </dgm:pt>
    <dgm:pt modelId="{B5C0853C-8C64-46EC-A43A-D2FCC5141FA6}" type="pres">
      <dgm:prSet presAssocID="{988C0772-F9C2-454B-AF52-439F38C3283E}" presName="rootComposite" presStyleCnt="0"/>
      <dgm:spPr/>
    </dgm:pt>
    <dgm:pt modelId="{357D6BB3-302A-4C4E-85F6-0A3E165F4882}" type="pres">
      <dgm:prSet presAssocID="{988C0772-F9C2-454B-AF52-439F38C3283E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331B54F-EDB7-47F4-99F8-846FE067D8CF}" type="pres">
      <dgm:prSet presAssocID="{988C0772-F9C2-454B-AF52-439F38C3283E}" presName="rootConnector" presStyleLbl="node3" presStyleIdx="3" presStyleCnt="5"/>
      <dgm:spPr/>
      <dgm:t>
        <a:bodyPr/>
        <a:lstStyle/>
        <a:p>
          <a:endParaRPr lang="fr-FR"/>
        </a:p>
      </dgm:t>
    </dgm:pt>
    <dgm:pt modelId="{5D053092-41B7-415F-827D-E6A89B8065B1}" type="pres">
      <dgm:prSet presAssocID="{988C0772-F9C2-454B-AF52-439F38C3283E}" presName="hierChild4" presStyleCnt="0"/>
      <dgm:spPr/>
    </dgm:pt>
    <dgm:pt modelId="{DE768E64-B8FE-4DF7-84BF-606E35232F08}" type="pres">
      <dgm:prSet presAssocID="{988C0772-F9C2-454B-AF52-439F38C3283E}" presName="hierChild5" presStyleCnt="0"/>
      <dgm:spPr/>
    </dgm:pt>
    <dgm:pt modelId="{A3255DA4-65F6-4C60-B400-6F40A74D5D2C}" type="pres">
      <dgm:prSet presAssocID="{2E9EE7EB-6215-4DAA-BF14-9834D27BEEC1}" presName="hierChild5" presStyleCnt="0"/>
      <dgm:spPr/>
    </dgm:pt>
    <dgm:pt modelId="{22A068D1-A6EF-4FF8-9DA2-4E3FF7C7462A}" type="pres">
      <dgm:prSet presAssocID="{6B37B6C8-626A-4268-A89A-C80B1BF31B80}" presName="Name37" presStyleLbl="parChTrans1D2" presStyleIdx="2" presStyleCnt="3"/>
      <dgm:spPr/>
      <dgm:t>
        <a:bodyPr/>
        <a:lstStyle/>
        <a:p>
          <a:endParaRPr lang="fr-FR"/>
        </a:p>
      </dgm:t>
    </dgm:pt>
    <dgm:pt modelId="{1CB25297-30AE-4709-B278-2AA87BF3CB16}" type="pres">
      <dgm:prSet presAssocID="{D950C5CE-0A53-47EB-8698-709988160185}" presName="hierRoot2" presStyleCnt="0">
        <dgm:presLayoutVars>
          <dgm:hierBranch val="init"/>
        </dgm:presLayoutVars>
      </dgm:prSet>
      <dgm:spPr/>
    </dgm:pt>
    <dgm:pt modelId="{6DCAFDC2-D269-4698-86F1-C6D8A87D7F7E}" type="pres">
      <dgm:prSet presAssocID="{D950C5CE-0A53-47EB-8698-709988160185}" presName="rootComposite" presStyleCnt="0"/>
      <dgm:spPr/>
    </dgm:pt>
    <dgm:pt modelId="{D31230B1-DEF2-467A-AC8C-5F7F069566FB}" type="pres">
      <dgm:prSet presAssocID="{D950C5CE-0A53-47EB-8698-70998816018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EFB20FA-9BE6-432A-B6E6-EF005129F9C1}" type="pres">
      <dgm:prSet presAssocID="{D950C5CE-0A53-47EB-8698-709988160185}" presName="rootConnector" presStyleLbl="node2" presStyleIdx="2" presStyleCnt="3"/>
      <dgm:spPr/>
      <dgm:t>
        <a:bodyPr/>
        <a:lstStyle/>
        <a:p>
          <a:endParaRPr lang="fr-FR"/>
        </a:p>
      </dgm:t>
    </dgm:pt>
    <dgm:pt modelId="{94D8A128-4FF1-412E-853D-4F82DB9A2414}" type="pres">
      <dgm:prSet presAssocID="{D950C5CE-0A53-47EB-8698-709988160185}" presName="hierChild4" presStyleCnt="0"/>
      <dgm:spPr/>
    </dgm:pt>
    <dgm:pt modelId="{3E3A460E-1CA5-4376-B0A1-29F00930D3C1}" type="pres">
      <dgm:prSet presAssocID="{97993375-C7EC-4F9A-9A1D-F2DF632BAE07}" presName="Name37" presStyleLbl="parChTrans1D3" presStyleIdx="4" presStyleCnt="5"/>
      <dgm:spPr/>
      <dgm:t>
        <a:bodyPr/>
        <a:lstStyle/>
        <a:p>
          <a:endParaRPr lang="fr-FR"/>
        </a:p>
      </dgm:t>
    </dgm:pt>
    <dgm:pt modelId="{3E8012C9-F9B8-439F-9479-ADBFD6E9C380}" type="pres">
      <dgm:prSet presAssocID="{D57E1354-B8D3-44AD-8F19-D5E62F5B41EC}" presName="hierRoot2" presStyleCnt="0">
        <dgm:presLayoutVars>
          <dgm:hierBranch val="init"/>
        </dgm:presLayoutVars>
      </dgm:prSet>
      <dgm:spPr/>
    </dgm:pt>
    <dgm:pt modelId="{62D89EE3-E748-4842-8DE9-2DFDBA80A87D}" type="pres">
      <dgm:prSet presAssocID="{D57E1354-B8D3-44AD-8F19-D5E62F5B41EC}" presName="rootComposite" presStyleCnt="0"/>
      <dgm:spPr/>
    </dgm:pt>
    <dgm:pt modelId="{2B418DB6-CF46-414D-8707-7F1A5BDABD36}" type="pres">
      <dgm:prSet presAssocID="{D57E1354-B8D3-44AD-8F19-D5E62F5B41EC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B86F8C1-D5E8-4E5D-B14C-D10C417413DC}" type="pres">
      <dgm:prSet presAssocID="{D57E1354-B8D3-44AD-8F19-D5E62F5B41EC}" presName="rootConnector" presStyleLbl="node3" presStyleIdx="4" presStyleCnt="5"/>
      <dgm:spPr/>
      <dgm:t>
        <a:bodyPr/>
        <a:lstStyle/>
        <a:p>
          <a:endParaRPr lang="fr-FR"/>
        </a:p>
      </dgm:t>
    </dgm:pt>
    <dgm:pt modelId="{B152577E-E20F-4C23-AA9C-84D1D2A320CE}" type="pres">
      <dgm:prSet presAssocID="{D57E1354-B8D3-44AD-8F19-D5E62F5B41EC}" presName="hierChild4" presStyleCnt="0"/>
      <dgm:spPr/>
    </dgm:pt>
    <dgm:pt modelId="{0C2319C9-3052-4C98-931E-C3523EF27D23}" type="pres">
      <dgm:prSet presAssocID="{D57E1354-B8D3-44AD-8F19-D5E62F5B41EC}" presName="hierChild5" presStyleCnt="0"/>
      <dgm:spPr/>
    </dgm:pt>
    <dgm:pt modelId="{9D9F9824-7403-493B-A855-C6124E9029D4}" type="pres">
      <dgm:prSet presAssocID="{D950C5CE-0A53-47EB-8698-709988160185}" presName="hierChild5" presStyleCnt="0"/>
      <dgm:spPr/>
    </dgm:pt>
    <dgm:pt modelId="{890F1306-1D92-4E52-8E01-5DE3444342BD}" type="pres">
      <dgm:prSet presAssocID="{635CB84F-4603-4B42-8D29-C8C93140B387}" presName="hierChild3" presStyleCnt="0"/>
      <dgm:spPr/>
    </dgm:pt>
  </dgm:ptLst>
  <dgm:cxnLst>
    <dgm:cxn modelId="{58AE08E4-1EE6-452A-B09C-2B3FEAC613A5}" type="presOf" srcId="{DFBD99B6-3E97-4211-A775-19892539C76C}" destId="{7B159187-C8CD-47E9-AC4F-E255B3B86D8F}" srcOrd="0" destOrd="0" presId="urn:microsoft.com/office/officeart/2005/8/layout/orgChart1"/>
    <dgm:cxn modelId="{0BC493A8-EF3B-4298-A1E0-D05CC1F97507}" type="presOf" srcId="{2E9EE7EB-6215-4DAA-BF14-9834D27BEEC1}" destId="{C95F7C4D-5ADC-42C8-BA00-8E6EFF560330}" srcOrd="1" destOrd="0" presId="urn:microsoft.com/office/officeart/2005/8/layout/orgChart1"/>
    <dgm:cxn modelId="{4706C2C5-9B49-43CC-AC52-3DF831E0B4FF}" type="presOf" srcId="{A670D39B-C86A-4934-B807-13789DD6023E}" destId="{53ED5A3C-4780-408E-8F81-E88AF5521597}" srcOrd="0" destOrd="0" presId="urn:microsoft.com/office/officeart/2005/8/layout/orgChart1"/>
    <dgm:cxn modelId="{FF8F6867-DA1D-458A-8BB7-C7AF90348B0A}" srcId="{529E7A6B-8539-4CCF-BC71-2362595C2A5C}" destId="{F48E9AD2-278E-47F9-904D-5DB8AE7AD4DE}" srcOrd="0" destOrd="0" parTransId="{F2B61F04-BE98-481A-85A5-0004CD2EE47D}" sibTransId="{5235718E-68A2-4302-9D9C-645C3C66F5C0}"/>
    <dgm:cxn modelId="{6771CB17-38E6-4C68-BF9E-963200A49B12}" type="presOf" srcId="{988C0772-F9C2-454B-AF52-439F38C3283E}" destId="{B331B54F-EDB7-47F4-99F8-846FE067D8CF}" srcOrd="1" destOrd="0" presId="urn:microsoft.com/office/officeart/2005/8/layout/orgChart1"/>
    <dgm:cxn modelId="{CDA0F426-2446-4DE5-9C03-38AC0460DE31}" type="presOf" srcId="{529E7A6B-8539-4CCF-BC71-2362595C2A5C}" destId="{B58DFCD6-FF9B-4AC0-B5E9-E4CA6108E419}" srcOrd="0" destOrd="0" presId="urn:microsoft.com/office/officeart/2005/8/layout/orgChart1"/>
    <dgm:cxn modelId="{C5BF4EBD-358C-476F-963E-7EA8186CF29C}" type="presOf" srcId="{F48E9AD2-278E-47F9-904D-5DB8AE7AD4DE}" destId="{A5A11480-856B-488A-A63E-540C051F4522}" srcOrd="0" destOrd="0" presId="urn:microsoft.com/office/officeart/2005/8/layout/orgChart1"/>
    <dgm:cxn modelId="{DDF5C4FE-5F45-4892-A158-8FB9B8BF7BFB}" type="presOf" srcId="{F48E9AD2-278E-47F9-904D-5DB8AE7AD4DE}" destId="{8F296F40-60C9-40E9-A067-359827E458FB}" srcOrd="1" destOrd="0" presId="urn:microsoft.com/office/officeart/2005/8/layout/orgChart1"/>
    <dgm:cxn modelId="{BF946E44-76E6-4EA5-B8D8-043CB5500125}" type="presOf" srcId="{A670D39B-C86A-4934-B807-13789DD6023E}" destId="{91666786-D45B-4A36-8490-480287B83D60}" srcOrd="1" destOrd="0" presId="urn:microsoft.com/office/officeart/2005/8/layout/orgChart1"/>
    <dgm:cxn modelId="{3946F39A-228A-487B-A93D-A6738AE185E1}" srcId="{635CB84F-4603-4B42-8D29-C8C93140B387}" destId="{D950C5CE-0A53-47EB-8698-709988160185}" srcOrd="2" destOrd="0" parTransId="{6B37B6C8-626A-4268-A89A-C80B1BF31B80}" sibTransId="{FC922648-2A6B-40D8-A7C7-6E3414AE3BEF}"/>
    <dgm:cxn modelId="{CFDBC95B-5E8B-44A2-ADAF-05B4399343C7}" type="presOf" srcId="{D57E1354-B8D3-44AD-8F19-D5E62F5B41EC}" destId="{2B418DB6-CF46-414D-8707-7F1A5BDABD36}" srcOrd="0" destOrd="0" presId="urn:microsoft.com/office/officeart/2005/8/layout/orgChart1"/>
    <dgm:cxn modelId="{6A37EFEB-6879-4D87-B358-3F7994E9E744}" srcId="{529E7A6B-8539-4CCF-BC71-2362595C2A5C}" destId="{A66A2001-5A18-4E01-9CB3-7FBAEB1E0818}" srcOrd="1" destOrd="0" parTransId="{9105C77D-83F0-4F6E-BC41-EA92C1505603}" sibTransId="{04583D42-B542-4D81-9CDE-9EBBFEBBEC30}"/>
    <dgm:cxn modelId="{9A67A581-8F68-49DD-87B6-A4DC0EC95733}" srcId="{635CB84F-4603-4B42-8D29-C8C93140B387}" destId="{529E7A6B-8539-4CCF-BC71-2362595C2A5C}" srcOrd="0" destOrd="0" parTransId="{24B3F0A0-D1A1-4047-91CE-817C5632E653}" sibTransId="{3C598B7C-3DD6-400B-8C75-C6FBAFC75695}"/>
    <dgm:cxn modelId="{6FE52425-6821-4C70-87EC-EE03925D960F}" type="presOf" srcId="{3444A259-AAA2-499C-91E4-98A628D63579}" destId="{A56EE15F-A126-4570-9974-3E78063BFA26}" srcOrd="0" destOrd="0" presId="urn:microsoft.com/office/officeart/2005/8/layout/orgChart1"/>
    <dgm:cxn modelId="{A7717133-F42A-438A-8843-2F4A2DBB0537}" type="presOf" srcId="{D8750F7D-9C71-4063-A1C8-7173B576B0DB}" destId="{24BB2D39-9B04-4378-98A7-5068E32327DD}" srcOrd="0" destOrd="0" presId="urn:microsoft.com/office/officeart/2005/8/layout/orgChart1"/>
    <dgm:cxn modelId="{25E2EFA8-C3DB-410F-82FF-D202558C1D9C}" type="presOf" srcId="{9105C77D-83F0-4F6E-BC41-EA92C1505603}" destId="{E8D9C34B-774D-4B2F-8C8B-3F8DC00F13F5}" srcOrd="0" destOrd="0" presId="urn:microsoft.com/office/officeart/2005/8/layout/orgChart1"/>
    <dgm:cxn modelId="{4354B0D8-64F1-42F1-871A-6D75BB1B4A13}" type="presOf" srcId="{D57E1354-B8D3-44AD-8F19-D5E62F5B41EC}" destId="{2B86F8C1-D5E8-4E5D-B14C-D10C417413DC}" srcOrd="1" destOrd="0" presId="urn:microsoft.com/office/officeart/2005/8/layout/orgChart1"/>
    <dgm:cxn modelId="{A2A87FFD-8AAA-44FA-B8F9-F046EABC056F}" type="presOf" srcId="{635CB84F-4603-4B42-8D29-C8C93140B387}" destId="{2133E9E0-F09D-436D-8CD8-20669F8C4227}" srcOrd="1" destOrd="0" presId="urn:microsoft.com/office/officeart/2005/8/layout/orgChart1"/>
    <dgm:cxn modelId="{944DF577-3B6B-4FF4-B236-E19E49F77F10}" type="presOf" srcId="{A66A2001-5A18-4E01-9CB3-7FBAEB1E0818}" destId="{750BE743-56D4-444E-ADFF-3CD3F0B8165E}" srcOrd="1" destOrd="0" presId="urn:microsoft.com/office/officeart/2005/8/layout/orgChart1"/>
    <dgm:cxn modelId="{3AE72F02-3CC5-4260-A64A-8B63ADB755C8}" type="presOf" srcId="{A66A2001-5A18-4E01-9CB3-7FBAEB1E0818}" destId="{52567173-BD04-4E55-893D-79A11CDEC6CC}" srcOrd="0" destOrd="0" presId="urn:microsoft.com/office/officeart/2005/8/layout/orgChart1"/>
    <dgm:cxn modelId="{7D1FCCDD-BDA1-4A3D-BB15-0C2E13E5B845}" type="presOf" srcId="{D99512F7-451A-449F-B7D9-40FD6DBE39FC}" destId="{8D59DEED-49DF-4A7F-9A3F-01EF95DD3265}" srcOrd="0" destOrd="0" presId="urn:microsoft.com/office/officeart/2005/8/layout/orgChart1"/>
    <dgm:cxn modelId="{F09DEEED-D8F1-46E3-A54C-6EE4BDBB738A}" type="presOf" srcId="{24B3F0A0-D1A1-4047-91CE-817C5632E653}" destId="{0AE64F43-398F-439B-8EC5-C48CC5217A2A}" srcOrd="0" destOrd="0" presId="urn:microsoft.com/office/officeart/2005/8/layout/orgChart1"/>
    <dgm:cxn modelId="{27F268EE-22BD-45FB-99A1-C01F0B205B15}" type="presOf" srcId="{635CB84F-4603-4B42-8D29-C8C93140B387}" destId="{BABF7BEE-DFE1-42CA-B0C2-EB18F122E3DE}" srcOrd="0" destOrd="0" presId="urn:microsoft.com/office/officeart/2005/8/layout/orgChart1"/>
    <dgm:cxn modelId="{A9AED282-0072-4A18-BA45-BA6D0908BD7C}" type="presOf" srcId="{6B37B6C8-626A-4268-A89A-C80B1BF31B80}" destId="{22A068D1-A6EF-4FF8-9DA2-4E3FF7C7462A}" srcOrd="0" destOrd="0" presId="urn:microsoft.com/office/officeart/2005/8/layout/orgChart1"/>
    <dgm:cxn modelId="{9BB474D4-DC76-44CD-A112-730400112BED}" srcId="{D950C5CE-0A53-47EB-8698-709988160185}" destId="{D57E1354-B8D3-44AD-8F19-D5E62F5B41EC}" srcOrd="0" destOrd="0" parTransId="{97993375-C7EC-4F9A-9A1D-F2DF632BAE07}" sibTransId="{1C5C25A4-A6CE-4F2F-9E83-8D2DA683C5B2}"/>
    <dgm:cxn modelId="{E94F6273-7737-43F3-9EB6-381559CD9234}" type="presOf" srcId="{D950C5CE-0A53-47EB-8698-709988160185}" destId="{4EFB20FA-9BE6-432A-B6E6-EF005129F9C1}" srcOrd="1" destOrd="0" presId="urn:microsoft.com/office/officeart/2005/8/layout/orgChart1"/>
    <dgm:cxn modelId="{9908FD47-89E7-4571-886E-6416F416C6D2}" type="presOf" srcId="{529E7A6B-8539-4CCF-BC71-2362595C2A5C}" destId="{6B8292C8-FB25-499D-ACE9-F047D810CEBB}" srcOrd="1" destOrd="0" presId="urn:microsoft.com/office/officeart/2005/8/layout/orgChart1"/>
    <dgm:cxn modelId="{C15D7737-B86D-4205-B31A-B8AC8ACEA1C5}" srcId="{2E9EE7EB-6215-4DAA-BF14-9834D27BEEC1}" destId="{988C0772-F9C2-454B-AF52-439F38C3283E}" srcOrd="1" destOrd="0" parTransId="{DFBD99B6-3E97-4211-A775-19892539C76C}" sibTransId="{98E24EF5-E401-48B1-B038-77FCFF58119A}"/>
    <dgm:cxn modelId="{83C34727-4341-48E4-BC19-243766593CBA}" srcId="{2E9EE7EB-6215-4DAA-BF14-9834D27BEEC1}" destId="{A670D39B-C86A-4934-B807-13789DD6023E}" srcOrd="0" destOrd="0" parTransId="{D8750F7D-9C71-4063-A1C8-7173B576B0DB}" sibTransId="{7EC442C2-301C-472C-B8FF-CFA7C3CA3D08}"/>
    <dgm:cxn modelId="{1452AA07-EFB3-4CAA-A889-867C7DF1E657}" type="presOf" srcId="{988C0772-F9C2-454B-AF52-439F38C3283E}" destId="{357D6BB3-302A-4C4E-85F6-0A3E165F4882}" srcOrd="0" destOrd="0" presId="urn:microsoft.com/office/officeart/2005/8/layout/orgChart1"/>
    <dgm:cxn modelId="{0D1F91A8-A8E3-49A9-AD59-99E8985EE78B}" type="presOf" srcId="{D950C5CE-0A53-47EB-8698-709988160185}" destId="{D31230B1-DEF2-467A-AC8C-5F7F069566FB}" srcOrd="0" destOrd="0" presId="urn:microsoft.com/office/officeart/2005/8/layout/orgChart1"/>
    <dgm:cxn modelId="{4418F28C-9056-43C9-ACA5-AD4F685709DD}" srcId="{635CB84F-4603-4B42-8D29-C8C93140B387}" destId="{2E9EE7EB-6215-4DAA-BF14-9834D27BEEC1}" srcOrd="1" destOrd="0" parTransId="{3444A259-AAA2-499C-91E4-98A628D63579}" sibTransId="{63776D7F-F4D2-489E-A40C-0EC3BC27FA72}"/>
    <dgm:cxn modelId="{96A4BD92-5AAB-42CF-8FBD-8343F086FA0E}" type="presOf" srcId="{2E9EE7EB-6215-4DAA-BF14-9834D27BEEC1}" destId="{0A3527F6-58BB-49BD-AD14-022A1F529D6E}" srcOrd="0" destOrd="0" presId="urn:microsoft.com/office/officeart/2005/8/layout/orgChart1"/>
    <dgm:cxn modelId="{A110D6D3-C3C4-4169-A95B-722393D27F5A}" srcId="{D99512F7-451A-449F-B7D9-40FD6DBE39FC}" destId="{635CB84F-4603-4B42-8D29-C8C93140B387}" srcOrd="0" destOrd="0" parTransId="{F9CB7AC0-DEA4-4D07-8E33-7C9A401F58CF}" sibTransId="{625B0EB0-FE78-4340-8A65-0939BE38971D}"/>
    <dgm:cxn modelId="{9347938F-E56F-4DED-9BC0-BC005C4DA799}" type="presOf" srcId="{97993375-C7EC-4F9A-9A1D-F2DF632BAE07}" destId="{3E3A460E-1CA5-4376-B0A1-29F00930D3C1}" srcOrd="0" destOrd="0" presId="urn:microsoft.com/office/officeart/2005/8/layout/orgChart1"/>
    <dgm:cxn modelId="{3426932F-D17A-48B2-A0E1-F52F725BC5EF}" type="presOf" srcId="{F2B61F04-BE98-481A-85A5-0004CD2EE47D}" destId="{29FC28D4-2A73-4C96-B65F-4C2C9F77BE6E}" srcOrd="0" destOrd="0" presId="urn:microsoft.com/office/officeart/2005/8/layout/orgChart1"/>
    <dgm:cxn modelId="{9AEB3BF8-B53A-4D50-AF13-FCEB95E9E778}" type="presParOf" srcId="{8D59DEED-49DF-4A7F-9A3F-01EF95DD3265}" destId="{79665ECC-C907-49A0-AF65-93FA73B9A9A3}" srcOrd="0" destOrd="0" presId="urn:microsoft.com/office/officeart/2005/8/layout/orgChart1"/>
    <dgm:cxn modelId="{8AD2A41E-EA95-466A-86A5-22F4368C5B5D}" type="presParOf" srcId="{79665ECC-C907-49A0-AF65-93FA73B9A9A3}" destId="{B3792A03-4E33-40EB-B675-E00827674297}" srcOrd="0" destOrd="0" presId="urn:microsoft.com/office/officeart/2005/8/layout/orgChart1"/>
    <dgm:cxn modelId="{E22D176C-136F-46D0-B6EB-DC6624D7CA7E}" type="presParOf" srcId="{B3792A03-4E33-40EB-B675-E00827674297}" destId="{BABF7BEE-DFE1-42CA-B0C2-EB18F122E3DE}" srcOrd="0" destOrd="0" presId="urn:microsoft.com/office/officeart/2005/8/layout/orgChart1"/>
    <dgm:cxn modelId="{7D382391-D991-467C-9054-678E1FC05B60}" type="presParOf" srcId="{B3792A03-4E33-40EB-B675-E00827674297}" destId="{2133E9E0-F09D-436D-8CD8-20669F8C4227}" srcOrd="1" destOrd="0" presId="urn:microsoft.com/office/officeart/2005/8/layout/orgChart1"/>
    <dgm:cxn modelId="{31448CD1-89EF-411A-B268-0487B7C5AE8E}" type="presParOf" srcId="{79665ECC-C907-49A0-AF65-93FA73B9A9A3}" destId="{DBE0A147-4AB3-4A7C-A502-16D3E12003B9}" srcOrd="1" destOrd="0" presId="urn:microsoft.com/office/officeart/2005/8/layout/orgChart1"/>
    <dgm:cxn modelId="{BF3CE718-0D39-4812-8263-497467E170E4}" type="presParOf" srcId="{DBE0A147-4AB3-4A7C-A502-16D3E12003B9}" destId="{0AE64F43-398F-439B-8EC5-C48CC5217A2A}" srcOrd="0" destOrd="0" presId="urn:microsoft.com/office/officeart/2005/8/layout/orgChart1"/>
    <dgm:cxn modelId="{B7834049-7276-4A04-AECE-42CADC46F508}" type="presParOf" srcId="{DBE0A147-4AB3-4A7C-A502-16D3E12003B9}" destId="{A1185BE3-D49F-4637-A12C-2F235324BB24}" srcOrd="1" destOrd="0" presId="urn:microsoft.com/office/officeart/2005/8/layout/orgChart1"/>
    <dgm:cxn modelId="{6CEC86F8-A138-4131-8553-C8042B2A8CFD}" type="presParOf" srcId="{A1185BE3-D49F-4637-A12C-2F235324BB24}" destId="{16AE1CEA-0C72-41CD-878E-4086DD267E46}" srcOrd="0" destOrd="0" presId="urn:microsoft.com/office/officeart/2005/8/layout/orgChart1"/>
    <dgm:cxn modelId="{C7739A5D-4D51-4EEC-8529-E48B2013B864}" type="presParOf" srcId="{16AE1CEA-0C72-41CD-878E-4086DD267E46}" destId="{B58DFCD6-FF9B-4AC0-B5E9-E4CA6108E419}" srcOrd="0" destOrd="0" presId="urn:microsoft.com/office/officeart/2005/8/layout/orgChart1"/>
    <dgm:cxn modelId="{3C491EB4-B5D4-4D7D-AAD4-9DEA9E13A0F0}" type="presParOf" srcId="{16AE1CEA-0C72-41CD-878E-4086DD267E46}" destId="{6B8292C8-FB25-499D-ACE9-F047D810CEBB}" srcOrd="1" destOrd="0" presId="urn:microsoft.com/office/officeart/2005/8/layout/orgChart1"/>
    <dgm:cxn modelId="{06A8AF63-C55D-42DA-A27E-ACA040ABE80F}" type="presParOf" srcId="{A1185BE3-D49F-4637-A12C-2F235324BB24}" destId="{81D8167A-6BD6-4601-8397-50008E196F8F}" srcOrd="1" destOrd="0" presId="urn:microsoft.com/office/officeart/2005/8/layout/orgChart1"/>
    <dgm:cxn modelId="{C34BA095-0EC0-4774-A627-0945A602E54F}" type="presParOf" srcId="{81D8167A-6BD6-4601-8397-50008E196F8F}" destId="{29FC28D4-2A73-4C96-B65F-4C2C9F77BE6E}" srcOrd="0" destOrd="0" presId="urn:microsoft.com/office/officeart/2005/8/layout/orgChart1"/>
    <dgm:cxn modelId="{0A118522-D2D3-4541-BCF9-95F47B2395F9}" type="presParOf" srcId="{81D8167A-6BD6-4601-8397-50008E196F8F}" destId="{C7B704F9-13E2-48B6-BB2B-70CFF2600ACE}" srcOrd="1" destOrd="0" presId="urn:microsoft.com/office/officeart/2005/8/layout/orgChart1"/>
    <dgm:cxn modelId="{8D4989FD-EB3B-4D59-8F78-236371CA92FF}" type="presParOf" srcId="{C7B704F9-13E2-48B6-BB2B-70CFF2600ACE}" destId="{3F57FEF1-10FF-48FF-99E8-C252BE373735}" srcOrd="0" destOrd="0" presId="urn:microsoft.com/office/officeart/2005/8/layout/orgChart1"/>
    <dgm:cxn modelId="{1B2E1519-FCAE-478B-B8BE-F0D23BCC28ED}" type="presParOf" srcId="{3F57FEF1-10FF-48FF-99E8-C252BE373735}" destId="{A5A11480-856B-488A-A63E-540C051F4522}" srcOrd="0" destOrd="0" presId="urn:microsoft.com/office/officeart/2005/8/layout/orgChart1"/>
    <dgm:cxn modelId="{14696F33-DBC3-4058-B9A1-486FF8B673E0}" type="presParOf" srcId="{3F57FEF1-10FF-48FF-99E8-C252BE373735}" destId="{8F296F40-60C9-40E9-A067-359827E458FB}" srcOrd="1" destOrd="0" presId="urn:microsoft.com/office/officeart/2005/8/layout/orgChart1"/>
    <dgm:cxn modelId="{048A1A58-8A1E-4FA2-A893-BAE7CE614EA0}" type="presParOf" srcId="{C7B704F9-13E2-48B6-BB2B-70CFF2600ACE}" destId="{89896A96-C4A6-4C22-8920-24B042B4328D}" srcOrd="1" destOrd="0" presId="urn:microsoft.com/office/officeart/2005/8/layout/orgChart1"/>
    <dgm:cxn modelId="{9999299B-28C2-4E04-9715-B99C3D0F8EEB}" type="presParOf" srcId="{C7B704F9-13E2-48B6-BB2B-70CFF2600ACE}" destId="{31545A56-DFFC-448B-A502-AA91E2BE47D1}" srcOrd="2" destOrd="0" presId="urn:microsoft.com/office/officeart/2005/8/layout/orgChart1"/>
    <dgm:cxn modelId="{61283B9D-7068-41A2-9B34-94F8323BD3F7}" type="presParOf" srcId="{81D8167A-6BD6-4601-8397-50008E196F8F}" destId="{E8D9C34B-774D-4B2F-8C8B-3F8DC00F13F5}" srcOrd="2" destOrd="0" presId="urn:microsoft.com/office/officeart/2005/8/layout/orgChart1"/>
    <dgm:cxn modelId="{EA29AF99-70E5-457A-8FFD-06F6E24C7118}" type="presParOf" srcId="{81D8167A-6BD6-4601-8397-50008E196F8F}" destId="{38B0166E-4485-43A5-B2AB-3E068DB15269}" srcOrd="3" destOrd="0" presId="urn:microsoft.com/office/officeart/2005/8/layout/orgChart1"/>
    <dgm:cxn modelId="{47B92C7A-FB08-44A8-A43A-12BF99DAED99}" type="presParOf" srcId="{38B0166E-4485-43A5-B2AB-3E068DB15269}" destId="{8CC6FD97-7930-4E44-85AD-8DC1546ACB65}" srcOrd="0" destOrd="0" presId="urn:microsoft.com/office/officeart/2005/8/layout/orgChart1"/>
    <dgm:cxn modelId="{47114DA7-6090-4019-835E-0602E2909DF4}" type="presParOf" srcId="{8CC6FD97-7930-4E44-85AD-8DC1546ACB65}" destId="{52567173-BD04-4E55-893D-79A11CDEC6CC}" srcOrd="0" destOrd="0" presId="urn:microsoft.com/office/officeart/2005/8/layout/orgChart1"/>
    <dgm:cxn modelId="{A38CEA2B-532E-41E3-A71D-9EB9CC06C8D7}" type="presParOf" srcId="{8CC6FD97-7930-4E44-85AD-8DC1546ACB65}" destId="{750BE743-56D4-444E-ADFF-3CD3F0B8165E}" srcOrd="1" destOrd="0" presId="urn:microsoft.com/office/officeart/2005/8/layout/orgChart1"/>
    <dgm:cxn modelId="{F7E3778F-2865-48AB-8749-88DFF77596B5}" type="presParOf" srcId="{38B0166E-4485-43A5-B2AB-3E068DB15269}" destId="{35ACBB5C-B1DF-4E69-9202-C442203C68B9}" srcOrd="1" destOrd="0" presId="urn:microsoft.com/office/officeart/2005/8/layout/orgChart1"/>
    <dgm:cxn modelId="{C5DE9C88-8A25-4519-8145-A0D6B8718FB7}" type="presParOf" srcId="{38B0166E-4485-43A5-B2AB-3E068DB15269}" destId="{B19395D8-E4AE-4877-A803-ED1105B177A4}" srcOrd="2" destOrd="0" presId="urn:microsoft.com/office/officeart/2005/8/layout/orgChart1"/>
    <dgm:cxn modelId="{969FA3F6-3BDA-493C-8E1E-815943EEE70B}" type="presParOf" srcId="{A1185BE3-D49F-4637-A12C-2F235324BB24}" destId="{9D33C6C5-1AA4-46FB-9D37-79D07FBA597C}" srcOrd="2" destOrd="0" presId="urn:microsoft.com/office/officeart/2005/8/layout/orgChart1"/>
    <dgm:cxn modelId="{E3275C28-7ACD-4FCD-BA2A-38378465B158}" type="presParOf" srcId="{DBE0A147-4AB3-4A7C-A502-16D3E12003B9}" destId="{A56EE15F-A126-4570-9974-3E78063BFA26}" srcOrd="2" destOrd="0" presId="urn:microsoft.com/office/officeart/2005/8/layout/orgChart1"/>
    <dgm:cxn modelId="{6AAEF0B7-212A-43DA-8BC9-BB26AAFE09D3}" type="presParOf" srcId="{DBE0A147-4AB3-4A7C-A502-16D3E12003B9}" destId="{5096D2E1-A444-4407-AE4B-EE2BA1DC315B}" srcOrd="3" destOrd="0" presId="urn:microsoft.com/office/officeart/2005/8/layout/orgChart1"/>
    <dgm:cxn modelId="{A402087F-D5FF-47FF-AD26-368DE05C14A8}" type="presParOf" srcId="{5096D2E1-A444-4407-AE4B-EE2BA1DC315B}" destId="{57A1107F-4771-45ED-819B-7406ECE97DE8}" srcOrd="0" destOrd="0" presId="urn:microsoft.com/office/officeart/2005/8/layout/orgChart1"/>
    <dgm:cxn modelId="{E65845D0-BFBC-4268-9FB6-53D8A27F0F9B}" type="presParOf" srcId="{57A1107F-4771-45ED-819B-7406ECE97DE8}" destId="{0A3527F6-58BB-49BD-AD14-022A1F529D6E}" srcOrd="0" destOrd="0" presId="urn:microsoft.com/office/officeart/2005/8/layout/orgChart1"/>
    <dgm:cxn modelId="{AF1117E8-4C21-4437-BCD7-A2DB6C6C9F9A}" type="presParOf" srcId="{57A1107F-4771-45ED-819B-7406ECE97DE8}" destId="{C95F7C4D-5ADC-42C8-BA00-8E6EFF560330}" srcOrd="1" destOrd="0" presId="urn:microsoft.com/office/officeart/2005/8/layout/orgChart1"/>
    <dgm:cxn modelId="{E9D66066-5A70-4594-8848-33C141EA7596}" type="presParOf" srcId="{5096D2E1-A444-4407-AE4B-EE2BA1DC315B}" destId="{ECDC9BF8-0AEA-46D0-A238-4E6DF8EF2408}" srcOrd="1" destOrd="0" presId="urn:microsoft.com/office/officeart/2005/8/layout/orgChart1"/>
    <dgm:cxn modelId="{9D96200C-E8E8-4ED7-BA33-4F3E6AAB1E57}" type="presParOf" srcId="{ECDC9BF8-0AEA-46D0-A238-4E6DF8EF2408}" destId="{24BB2D39-9B04-4378-98A7-5068E32327DD}" srcOrd="0" destOrd="0" presId="urn:microsoft.com/office/officeart/2005/8/layout/orgChart1"/>
    <dgm:cxn modelId="{03105586-8C78-4045-999A-0FF53D9EFFF2}" type="presParOf" srcId="{ECDC9BF8-0AEA-46D0-A238-4E6DF8EF2408}" destId="{B0014A5C-0AE1-4CE2-8208-1542E2EC89B4}" srcOrd="1" destOrd="0" presId="urn:microsoft.com/office/officeart/2005/8/layout/orgChart1"/>
    <dgm:cxn modelId="{6F0491D5-4804-449E-8CB8-C3CD90D9764D}" type="presParOf" srcId="{B0014A5C-0AE1-4CE2-8208-1542E2EC89B4}" destId="{AA55F6AE-E35A-4673-91D1-DFDAC2C2B46F}" srcOrd="0" destOrd="0" presId="urn:microsoft.com/office/officeart/2005/8/layout/orgChart1"/>
    <dgm:cxn modelId="{EBAF7D45-30B5-4E5D-B748-4FC45764C8BC}" type="presParOf" srcId="{AA55F6AE-E35A-4673-91D1-DFDAC2C2B46F}" destId="{53ED5A3C-4780-408E-8F81-E88AF5521597}" srcOrd="0" destOrd="0" presId="urn:microsoft.com/office/officeart/2005/8/layout/orgChart1"/>
    <dgm:cxn modelId="{2D27C0AE-A31F-4B43-BA78-C7837B02A569}" type="presParOf" srcId="{AA55F6AE-E35A-4673-91D1-DFDAC2C2B46F}" destId="{91666786-D45B-4A36-8490-480287B83D60}" srcOrd="1" destOrd="0" presId="urn:microsoft.com/office/officeart/2005/8/layout/orgChart1"/>
    <dgm:cxn modelId="{4E6AA893-B014-42A3-9B57-91D5B99C451E}" type="presParOf" srcId="{B0014A5C-0AE1-4CE2-8208-1542E2EC89B4}" destId="{FC68D4FD-B146-47EC-B0CC-7FA9009D7CA3}" srcOrd="1" destOrd="0" presId="urn:microsoft.com/office/officeart/2005/8/layout/orgChart1"/>
    <dgm:cxn modelId="{40E339C5-4C27-4689-8181-7C64E22D2B67}" type="presParOf" srcId="{B0014A5C-0AE1-4CE2-8208-1542E2EC89B4}" destId="{076D060C-AC08-4607-938A-0499A27E4647}" srcOrd="2" destOrd="0" presId="urn:microsoft.com/office/officeart/2005/8/layout/orgChart1"/>
    <dgm:cxn modelId="{F8CF7E95-510A-4F1F-809B-FE8BA2397A1A}" type="presParOf" srcId="{ECDC9BF8-0AEA-46D0-A238-4E6DF8EF2408}" destId="{7B159187-C8CD-47E9-AC4F-E255B3B86D8F}" srcOrd="2" destOrd="0" presId="urn:microsoft.com/office/officeart/2005/8/layout/orgChart1"/>
    <dgm:cxn modelId="{5B6A09E6-105B-4003-A60C-E5EE61DE61FC}" type="presParOf" srcId="{ECDC9BF8-0AEA-46D0-A238-4E6DF8EF2408}" destId="{65CCD619-3957-48EA-9021-EFFED6B48613}" srcOrd="3" destOrd="0" presId="urn:microsoft.com/office/officeart/2005/8/layout/orgChart1"/>
    <dgm:cxn modelId="{CE0C06D0-4BCF-4772-BB31-8B09DA60E78B}" type="presParOf" srcId="{65CCD619-3957-48EA-9021-EFFED6B48613}" destId="{B5C0853C-8C64-46EC-A43A-D2FCC5141FA6}" srcOrd="0" destOrd="0" presId="urn:microsoft.com/office/officeart/2005/8/layout/orgChart1"/>
    <dgm:cxn modelId="{B5F7630A-0F7A-4EEB-836F-9EFECD7DF8BD}" type="presParOf" srcId="{B5C0853C-8C64-46EC-A43A-D2FCC5141FA6}" destId="{357D6BB3-302A-4C4E-85F6-0A3E165F4882}" srcOrd="0" destOrd="0" presId="urn:microsoft.com/office/officeart/2005/8/layout/orgChart1"/>
    <dgm:cxn modelId="{B65282B4-79C4-4BEE-A045-8ADC9998D129}" type="presParOf" srcId="{B5C0853C-8C64-46EC-A43A-D2FCC5141FA6}" destId="{B331B54F-EDB7-47F4-99F8-846FE067D8CF}" srcOrd="1" destOrd="0" presId="urn:microsoft.com/office/officeart/2005/8/layout/orgChart1"/>
    <dgm:cxn modelId="{06228E82-237B-4FCB-A94E-68DDF1530EE0}" type="presParOf" srcId="{65CCD619-3957-48EA-9021-EFFED6B48613}" destId="{5D053092-41B7-415F-827D-E6A89B8065B1}" srcOrd="1" destOrd="0" presId="urn:microsoft.com/office/officeart/2005/8/layout/orgChart1"/>
    <dgm:cxn modelId="{89907172-A752-4F88-8FD0-FD32C22B7102}" type="presParOf" srcId="{65CCD619-3957-48EA-9021-EFFED6B48613}" destId="{DE768E64-B8FE-4DF7-84BF-606E35232F08}" srcOrd="2" destOrd="0" presId="urn:microsoft.com/office/officeart/2005/8/layout/orgChart1"/>
    <dgm:cxn modelId="{9667C61A-8AF7-444C-B2F5-42410EF2571E}" type="presParOf" srcId="{5096D2E1-A444-4407-AE4B-EE2BA1DC315B}" destId="{A3255DA4-65F6-4C60-B400-6F40A74D5D2C}" srcOrd="2" destOrd="0" presId="urn:microsoft.com/office/officeart/2005/8/layout/orgChart1"/>
    <dgm:cxn modelId="{8698FC7D-89B5-421C-B62A-A1ACEBECBC69}" type="presParOf" srcId="{DBE0A147-4AB3-4A7C-A502-16D3E12003B9}" destId="{22A068D1-A6EF-4FF8-9DA2-4E3FF7C7462A}" srcOrd="4" destOrd="0" presId="urn:microsoft.com/office/officeart/2005/8/layout/orgChart1"/>
    <dgm:cxn modelId="{77A603CD-345F-4779-9137-7862A4A4812E}" type="presParOf" srcId="{DBE0A147-4AB3-4A7C-A502-16D3E12003B9}" destId="{1CB25297-30AE-4709-B278-2AA87BF3CB16}" srcOrd="5" destOrd="0" presId="urn:microsoft.com/office/officeart/2005/8/layout/orgChart1"/>
    <dgm:cxn modelId="{455ADA02-016D-457D-A9BE-9F55D0486388}" type="presParOf" srcId="{1CB25297-30AE-4709-B278-2AA87BF3CB16}" destId="{6DCAFDC2-D269-4698-86F1-C6D8A87D7F7E}" srcOrd="0" destOrd="0" presId="urn:microsoft.com/office/officeart/2005/8/layout/orgChart1"/>
    <dgm:cxn modelId="{8654324F-8D17-4516-8793-99B77D8A4124}" type="presParOf" srcId="{6DCAFDC2-D269-4698-86F1-C6D8A87D7F7E}" destId="{D31230B1-DEF2-467A-AC8C-5F7F069566FB}" srcOrd="0" destOrd="0" presId="urn:microsoft.com/office/officeart/2005/8/layout/orgChart1"/>
    <dgm:cxn modelId="{B8957123-893E-4F44-9D19-07297362F236}" type="presParOf" srcId="{6DCAFDC2-D269-4698-86F1-C6D8A87D7F7E}" destId="{4EFB20FA-9BE6-432A-B6E6-EF005129F9C1}" srcOrd="1" destOrd="0" presId="urn:microsoft.com/office/officeart/2005/8/layout/orgChart1"/>
    <dgm:cxn modelId="{1A124FC9-7BA3-4EC4-B34B-B07E63E9C11A}" type="presParOf" srcId="{1CB25297-30AE-4709-B278-2AA87BF3CB16}" destId="{94D8A128-4FF1-412E-853D-4F82DB9A2414}" srcOrd="1" destOrd="0" presId="urn:microsoft.com/office/officeart/2005/8/layout/orgChart1"/>
    <dgm:cxn modelId="{AFC6711E-A3A2-4472-A6D1-9247EA9E507D}" type="presParOf" srcId="{94D8A128-4FF1-412E-853D-4F82DB9A2414}" destId="{3E3A460E-1CA5-4376-B0A1-29F00930D3C1}" srcOrd="0" destOrd="0" presId="urn:microsoft.com/office/officeart/2005/8/layout/orgChart1"/>
    <dgm:cxn modelId="{152FA015-5BFD-4ECB-B73A-B9F4CAF14797}" type="presParOf" srcId="{94D8A128-4FF1-412E-853D-4F82DB9A2414}" destId="{3E8012C9-F9B8-439F-9479-ADBFD6E9C380}" srcOrd="1" destOrd="0" presId="urn:microsoft.com/office/officeart/2005/8/layout/orgChart1"/>
    <dgm:cxn modelId="{211172DE-6731-4026-8D64-CBE39A6C18C6}" type="presParOf" srcId="{3E8012C9-F9B8-439F-9479-ADBFD6E9C380}" destId="{62D89EE3-E748-4842-8DE9-2DFDBA80A87D}" srcOrd="0" destOrd="0" presId="urn:microsoft.com/office/officeart/2005/8/layout/orgChart1"/>
    <dgm:cxn modelId="{CDC8E34F-A67D-4C51-BE88-ED7C2B6F6E9C}" type="presParOf" srcId="{62D89EE3-E748-4842-8DE9-2DFDBA80A87D}" destId="{2B418DB6-CF46-414D-8707-7F1A5BDABD36}" srcOrd="0" destOrd="0" presId="urn:microsoft.com/office/officeart/2005/8/layout/orgChart1"/>
    <dgm:cxn modelId="{C56F35F1-6005-4C4A-A631-A026643F7E1D}" type="presParOf" srcId="{62D89EE3-E748-4842-8DE9-2DFDBA80A87D}" destId="{2B86F8C1-D5E8-4E5D-B14C-D10C417413DC}" srcOrd="1" destOrd="0" presId="urn:microsoft.com/office/officeart/2005/8/layout/orgChart1"/>
    <dgm:cxn modelId="{86554D1A-7688-4723-8B96-BE4B2D044276}" type="presParOf" srcId="{3E8012C9-F9B8-439F-9479-ADBFD6E9C380}" destId="{B152577E-E20F-4C23-AA9C-84D1D2A320CE}" srcOrd="1" destOrd="0" presId="urn:microsoft.com/office/officeart/2005/8/layout/orgChart1"/>
    <dgm:cxn modelId="{2BFC980D-608E-467F-9C4D-3A612009566A}" type="presParOf" srcId="{3E8012C9-F9B8-439F-9479-ADBFD6E9C380}" destId="{0C2319C9-3052-4C98-931E-C3523EF27D23}" srcOrd="2" destOrd="0" presId="urn:microsoft.com/office/officeart/2005/8/layout/orgChart1"/>
    <dgm:cxn modelId="{CA76F899-BC9F-438B-9476-0257BF51C84F}" type="presParOf" srcId="{1CB25297-30AE-4709-B278-2AA87BF3CB16}" destId="{9D9F9824-7403-493B-A855-C6124E9029D4}" srcOrd="2" destOrd="0" presId="urn:microsoft.com/office/officeart/2005/8/layout/orgChart1"/>
    <dgm:cxn modelId="{3B6E1949-C14F-4BF8-8386-7B1B83544CC4}" type="presParOf" srcId="{79665ECC-C907-49A0-AF65-93FA73B9A9A3}" destId="{890F1306-1D92-4E52-8E01-5DE3444342B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B0A22-E1F6-4C47-960E-A48836915CCB}">
      <dsp:nvSpPr>
        <dsp:cNvPr id="0" name=""/>
        <dsp:cNvSpPr/>
      </dsp:nvSpPr>
      <dsp:spPr>
        <a:xfrm>
          <a:off x="3429000" y="2099197"/>
          <a:ext cx="2426042" cy="421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24"/>
              </a:lnTo>
              <a:lnTo>
                <a:pt x="2426042" y="210524"/>
              </a:lnTo>
              <a:lnTo>
                <a:pt x="2426042" y="421048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FAAD3-BFA4-4628-977C-B2B496CDB558}">
      <dsp:nvSpPr>
        <dsp:cNvPr id="0" name=""/>
        <dsp:cNvSpPr/>
      </dsp:nvSpPr>
      <dsp:spPr>
        <a:xfrm>
          <a:off x="3383280" y="2099197"/>
          <a:ext cx="91440" cy="4210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1048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6AF74-98CF-4371-9045-D0DBB4C1566A}">
      <dsp:nvSpPr>
        <dsp:cNvPr id="0" name=""/>
        <dsp:cNvSpPr/>
      </dsp:nvSpPr>
      <dsp:spPr>
        <a:xfrm>
          <a:off x="1002957" y="2099197"/>
          <a:ext cx="2426042" cy="421048"/>
        </a:xfrm>
        <a:custGeom>
          <a:avLst/>
          <a:gdLst/>
          <a:ahLst/>
          <a:cxnLst/>
          <a:rect l="0" t="0" r="0" b="0"/>
          <a:pathLst>
            <a:path>
              <a:moveTo>
                <a:pt x="2426042" y="0"/>
              </a:moveTo>
              <a:lnTo>
                <a:pt x="2426042" y="210524"/>
              </a:lnTo>
              <a:lnTo>
                <a:pt x="0" y="210524"/>
              </a:lnTo>
              <a:lnTo>
                <a:pt x="0" y="421048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BBBF9-0806-4CCA-AC5E-A9970E9B4BC0}">
      <dsp:nvSpPr>
        <dsp:cNvPr id="0" name=""/>
        <dsp:cNvSpPr/>
      </dsp:nvSpPr>
      <dsp:spPr>
        <a:xfrm>
          <a:off x="1628776" y="1096700"/>
          <a:ext cx="3600447" cy="1002496"/>
        </a:xfrm>
        <a:prstGeom prst="rect">
          <a:avLst/>
        </a:prstGeom>
        <a:solidFill>
          <a:srgbClr val="D600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3200" kern="1200" dirty="0" smtClean="0"/>
            <a:t>Solaronix Group</a:t>
          </a:r>
          <a:endParaRPr lang="fr-FR" sz="3200" kern="1200" dirty="0"/>
        </a:p>
      </dsp:txBody>
      <dsp:txXfrm>
        <a:off x="1628776" y="1096700"/>
        <a:ext cx="3600447" cy="1002496"/>
      </dsp:txXfrm>
    </dsp:sp>
    <dsp:sp modelId="{F4D18698-7C2D-4242-A413-DB16856AF62B}">
      <dsp:nvSpPr>
        <dsp:cNvPr id="0" name=""/>
        <dsp:cNvSpPr/>
      </dsp:nvSpPr>
      <dsp:spPr>
        <a:xfrm>
          <a:off x="460" y="2520246"/>
          <a:ext cx="2004993" cy="1002496"/>
        </a:xfrm>
        <a:prstGeom prst="rect">
          <a:avLst/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Chemistry (Solaronix)</a:t>
          </a:r>
        </a:p>
      </dsp:txBody>
      <dsp:txXfrm>
        <a:off x="460" y="2520246"/>
        <a:ext cx="2004993" cy="1002496"/>
      </dsp:txXfrm>
    </dsp:sp>
    <dsp:sp modelId="{0D459510-B4EE-442C-97DD-DD260085973C}">
      <dsp:nvSpPr>
        <dsp:cNvPr id="0" name=""/>
        <dsp:cNvSpPr/>
      </dsp:nvSpPr>
      <dsp:spPr>
        <a:xfrm>
          <a:off x="2426503" y="2520246"/>
          <a:ext cx="2004993" cy="1002496"/>
        </a:xfrm>
        <a:prstGeom prst="rect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2400" kern="1200" dirty="0" smtClean="0"/>
            <a:t>PV Panel (Solaronix)</a:t>
          </a:r>
          <a:endParaRPr lang="fr-FR" sz="2400" kern="1200" dirty="0"/>
        </a:p>
      </dsp:txBody>
      <dsp:txXfrm>
        <a:off x="2426503" y="2520246"/>
        <a:ext cx="2004993" cy="1002496"/>
      </dsp:txXfrm>
    </dsp:sp>
    <dsp:sp modelId="{0F19E3E7-CC46-43AE-B9D5-57ADAE9B5B10}">
      <dsp:nvSpPr>
        <dsp:cNvPr id="0" name=""/>
        <dsp:cNvSpPr/>
      </dsp:nvSpPr>
      <dsp:spPr>
        <a:xfrm>
          <a:off x="4852545" y="2520246"/>
          <a:ext cx="2004993" cy="1002496"/>
        </a:xfrm>
        <a:prstGeom prst="rect">
          <a:avLst/>
        </a:prstGeom>
        <a:solidFill>
          <a:srgbClr val="EF80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Solar Simulators (Lumartix)</a:t>
          </a:r>
          <a:endParaRPr lang="en-US" sz="2400" kern="1200" noProof="0" dirty="0"/>
        </a:p>
      </dsp:txBody>
      <dsp:txXfrm>
        <a:off x="4852545" y="2520246"/>
        <a:ext cx="2004993" cy="1002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A460E-1CA5-4376-B0A1-29F00930D3C1}">
      <dsp:nvSpPr>
        <dsp:cNvPr id="0" name=""/>
        <dsp:cNvSpPr/>
      </dsp:nvSpPr>
      <dsp:spPr>
        <a:xfrm>
          <a:off x="4607446" y="2082343"/>
          <a:ext cx="258054" cy="791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365"/>
              </a:lnTo>
              <a:lnTo>
                <a:pt x="258054" y="791365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068D1-A6EF-4FF8-9DA2-4E3FF7C7462A}">
      <dsp:nvSpPr>
        <dsp:cNvPr id="0" name=""/>
        <dsp:cNvSpPr/>
      </dsp:nvSpPr>
      <dsp:spPr>
        <a:xfrm>
          <a:off x="3215726" y="860180"/>
          <a:ext cx="2079863" cy="361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345"/>
              </a:lnTo>
              <a:lnTo>
                <a:pt x="2079863" y="181345"/>
              </a:lnTo>
              <a:lnTo>
                <a:pt x="2079863" y="361983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59187-C8CD-47E9-AC4F-E255B3B86D8F}">
      <dsp:nvSpPr>
        <dsp:cNvPr id="0" name=""/>
        <dsp:cNvSpPr/>
      </dsp:nvSpPr>
      <dsp:spPr>
        <a:xfrm>
          <a:off x="2525810" y="2082343"/>
          <a:ext cx="258054" cy="2012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821"/>
              </a:lnTo>
              <a:lnTo>
                <a:pt x="258054" y="2012821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B2D39-9B04-4378-98A7-5068E32327DD}">
      <dsp:nvSpPr>
        <dsp:cNvPr id="0" name=""/>
        <dsp:cNvSpPr/>
      </dsp:nvSpPr>
      <dsp:spPr>
        <a:xfrm>
          <a:off x="2525810" y="2082343"/>
          <a:ext cx="258054" cy="791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365"/>
              </a:lnTo>
              <a:lnTo>
                <a:pt x="258054" y="791365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EE15F-A126-4570-9974-3E78063BFA26}">
      <dsp:nvSpPr>
        <dsp:cNvPr id="0" name=""/>
        <dsp:cNvSpPr/>
      </dsp:nvSpPr>
      <dsp:spPr>
        <a:xfrm>
          <a:off x="3168234" y="860180"/>
          <a:ext cx="91440" cy="361983"/>
        </a:xfrm>
        <a:custGeom>
          <a:avLst/>
          <a:gdLst/>
          <a:ahLst/>
          <a:cxnLst/>
          <a:rect l="0" t="0" r="0" b="0"/>
          <a:pathLst>
            <a:path>
              <a:moveTo>
                <a:pt x="47491" y="0"/>
              </a:moveTo>
              <a:lnTo>
                <a:pt x="47491" y="181345"/>
              </a:lnTo>
              <a:lnTo>
                <a:pt x="45720" y="181345"/>
              </a:lnTo>
              <a:lnTo>
                <a:pt x="45720" y="361983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9C34B-774D-4B2F-8C8B-3F8DC00F13F5}">
      <dsp:nvSpPr>
        <dsp:cNvPr id="0" name=""/>
        <dsp:cNvSpPr/>
      </dsp:nvSpPr>
      <dsp:spPr>
        <a:xfrm>
          <a:off x="444175" y="2082343"/>
          <a:ext cx="258054" cy="2012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821"/>
              </a:lnTo>
              <a:lnTo>
                <a:pt x="258054" y="2012821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C28D4-2A73-4C96-B65F-4C2C9F77BE6E}">
      <dsp:nvSpPr>
        <dsp:cNvPr id="0" name=""/>
        <dsp:cNvSpPr/>
      </dsp:nvSpPr>
      <dsp:spPr>
        <a:xfrm>
          <a:off x="444175" y="2082343"/>
          <a:ext cx="258054" cy="791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365"/>
              </a:lnTo>
              <a:lnTo>
                <a:pt x="258054" y="791365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64F43-398F-439B-8EC5-C48CC5217A2A}">
      <dsp:nvSpPr>
        <dsp:cNvPr id="0" name=""/>
        <dsp:cNvSpPr/>
      </dsp:nvSpPr>
      <dsp:spPr>
        <a:xfrm>
          <a:off x="1132319" y="860180"/>
          <a:ext cx="2083407" cy="361983"/>
        </a:xfrm>
        <a:custGeom>
          <a:avLst/>
          <a:gdLst/>
          <a:ahLst/>
          <a:cxnLst/>
          <a:rect l="0" t="0" r="0" b="0"/>
          <a:pathLst>
            <a:path>
              <a:moveTo>
                <a:pt x="2083407" y="0"/>
              </a:moveTo>
              <a:lnTo>
                <a:pt x="2083407" y="181345"/>
              </a:lnTo>
              <a:lnTo>
                <a:pt x="0" y="181345"/>
              </a:lnTo>
              <a:lnTo>
                <a:pt x="0" y="361983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F7BEE-DFE1-42CA-B0C2-EB18F122E3DE}">
      <dsp:nvSpPr>
        <dsp:cNvPr id="0" name=""/>
        <dsp:cNvSpPr/>
      </dsp:nvSpPr>
      <dsp:spPr>
        <a:xfrm>
          <a:off x="1817693" y="0"/>
          <a:ext cx="2796066" cy="860180"/>
        </a:xfrm>
        <a:prstGeom prst="rect">
          <a:avLst/>
        </a:prstGeom>
        <a:solidFill>
          <a:srgbClr val="EF80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4000" kern="1200" dirty="0" smtClean="0"/>
            <a:t>Lumartix</a:t>
          </a:r>
          <a:endParaRPr lang="fr-FR" sz="4000" kern="1200" dirty="0"/>
        </a:p>
      </dsp:txBody>
      <dsp:txXfrm>
        <a:off x="1817693" y="0"/>
        <a:ext cx="2796066" cy="860180"/>
      </dsp:txXfrm>
    </dsp:sp>
    <dsp:sp modelId="{B58DFCD6-FF9B-4AC0-B5E9-E4CA6108E419}">
      <dsp:nvSpPr>
        <dsp:cNvPr id="0" name=""/>
        <dsp:cNvSpPr/>
      </dsp:nvSpPr>
      <dsp:spPr>
        <a:xfrm>
          <a:off x="272139" y="1222163"/>
          <a:ext cx="1720360" cy="86018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Material testing</a:t>
          </a:r>
          <a:endParaRPr lang="en-US" sz="2100" kern="1200" noProof="0" dirty="0"/>
        </a:p>
      </dsp:txBody>
      <dsp:txXfrm>
        <a:off x="272139" y="1222163"/>
        <a:ext cx="1720360" cy="860180"/>
      </dsp:txXfrm>
    </dsp:sp>
    <dsp:sp modelId="{A5A11480-856B-488A-A63E-540C051F4522}">
      <dsp:nvSpPr>
        <dsp:cNvPr id="0" name=""/>
        <dsp:cNvSpPr/>
      </dsp:nvSpPr>
      <dsp:spPr>
        <a:xfrm>
          <a:off x="702229" y="2443619"/>
          <a:ext cx="1720360" cy="86018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PV Panels</a:t>
          </a:r>
          <a:endParaRPr lang="en-US" sz="2100" kern="1200" noProof="0" dirty="0"/>
        </a:p>
      </dsp:txBody>
      <dsp:txXfrm>
        <a:off x="702229" y="2443619"/>
        <a:ext cx="1720360" cy="860180"/>
      </dsp:txXfrm>
    </dsp:sp>
    <dsp:sp modelId="{52567173-BD04-4E55-893D-79A11CDEC6CC}">
      <dsp:nvSpPr>
        <dsp:cNvPr id="0" name=""/>
        <dsp:cNvSpPr/>
      </dsp:nvSpPr>
      <dsp:spPr>
        <a:xfrm>
          <a:off x="702229" y="3665074"/>
          <a:ext cx="1720360" cy="86018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PV Cells</a:t>
          </a:r>
          <a:endParaRPr lang="en-US" sz="2100" kern="1200" noProof="0" dirty="0"/>
        </a:p>
      </dsp:txBody>
      <dsp:txXfrm>
        <a:off x="702229" y="3665074"/>
        <a:ext cx="1720360" cy="860180"/>
      </dsp:txXfrm>
    </dsp:sp>
    <dsp:sp modelId="{0A3527F6-58BB-49BD-AD14-022A1F529D6E}">
      <dsp:nvSpPr>
        <dsp:cNvPr id="0" name=""/>
        <dsp:cNvSpPr/>
      </dsp:nvSpPr>
      <dsp:spPr>
        <a:xfrm>
          <a:off x="2353774" y="1222163"/>
          <a:ext cx="1720360" cy="86018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Agronomy</a:t>
          </a:r>
          <a:endParaRPr lang="en-US" sz="2100" kern="1200" noProof="0" dirty="0"/>
        </a:p>
      </dsp:txBody>
      <dsp:txXfrm>
        <a:off x="2353774" y="1222163"/>
        <a:ext cx="1720360" cy="860180"/>
      </dsp:txXfrm>
    </dsp:sp>
    <dsp:sp modelId="{53ED5A3C-4780-408E-8F81-E88AF5521597}">
      <dsp:nvSpPr>
        <dsp:cNvPr id="0" name=""/>
        <dsp:cNvSpPr/>
      </dsp:nvSpPr>
      <dsp:spPr>
        <a:xfrm>
          <a:off x="2783864" y="2443619"/>
          <a:ext cx="1720360" cy="86018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Seeds</a:t>
          </a:r>
          <a:r>
            <a:rPr lang="fr-CH" sz="2100" kern="1200" dirty="0" smtClean="0"/>
            <a:t> </a:t>
          </a:r>
          <a:r>
            <a:rPr lang="en-US" sz="2100" kern="1200" noProof="0" dirty="0" smtClean="0"/>
            <a:t>selection</a:t>
          </a:r>
          <a:endParaRPr lang="en-US" sz="2100" kern="1200" noProof="0" dirty="0"/>
        </a:p>
      </dsp:txBody>
      <dsp:txXfrm>
        <a:off x="2783864" y="2443619"/>
        <a:ext cx="1720360" cy="860180"/>
      </dsp:txXfrm>
    </dsp:sp>
    <dsp:sp modelId="{357D6BB3-302A-4C4E-85F6-0A3E165F4882}">
      <dsp:nvSpPr>
        <dsp:cNvPr id="0" name=""/>
        <dsp:cNvSpPr/>
      </dsp:nvSpPr>
      <dsp:spPr>
        <a:xfrm>
          <a:off x="2783864" y="3665074"/>
          <a:ext cx="1720360" cy="86018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Global warming analysis</a:t>
          </a:r>
          <a:endParaRPr lang="en-US" sz="2100" kern="1200" noProof="0" dirty="0"/>
        </a:p>
      </dsp:txBody>
      <dsp:txXfrm>
        <a:off x="2783864" y="3665074"/>
        <a:ext cx="1720360" cy="860180"/>
      </dsp:txXfrm>
    </dsp:sp>
    <dsp:sp modelId="{D31230B1-DEF2-467A-AC8C-5F7F069566FB}">
      <dsp:nvSpPr>
        <dsp:cNvPr id="0" name=""/>
        <dsp:cNvSpPr/>
      </dsp:nvSpPr>
      <dsp:spPr>
        <a:xfrm>
          <a:off x="4435410" y="1222163"/>
          <a:ext cx="1720360" cy="860180"/>
        </a:xfrm>
        <a:prstGeom prst="rect">
          <a:avLst/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Movie, TV &amp; Theaters</a:t>
          </a:r>
          <a:endParaRPr lang="en-US" sz="2100" kern="1200" noProof="0" dirty="0"/>
        </a:p>
      </dsp:txBody>
      <dsp:txXfrm>
        <a:off x="4435410" y="1222163"/>
        <a:ext cx="1720360" cy="860180"/>
      </dsp:txXfrm>
    </dsp:sp>
    <dsp:sp modelId="{2B418DB6-CF46-414D-8707-7F1A5BDABD36}">
      <dsp:nvSpPr>
        <dsp:cNvPr id="0" name=""/>
        <dsp:cNvSpPr/>
      </dsp:nvSpPr>
      <dsp:spPr>
        <a:xfrm>
          <a:off x="4865500" y="2443619"/>
          <a:ext cx="1720360" cy="860180"/>
        </a:xfrm>
        <a:prstGeom prst="rect">
          <a:avLst/>
        </a:prstGeom>
        <a:solidFill>
          <a:srgbClr val="99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Projectors</a:t>
          </a:r>
          <a:endParaRPr lang="en-US" sz="2100" kern="1200" noProof="0" dirty="0"/>
        </a:p>
      </dsp:txBody>
      <dsp:txXfrm>
        <a:off x="4865500" y="2443619"/>
        <a:ext cx="1720360" cy="860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84FEF639-9773-44FA-A2A2-72FAD741394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ED306A1F-A9EB-42DC-A70A-5091A0A4031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2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MS PGothic" pitchFamily="34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4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1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15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8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75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7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4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5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9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06A1F-A9EB-42DC-A70A-5091A0A4031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9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60ACC1A-95EE-4276-B1E0-6C14FA5C89E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996BC13-1E19-4EF8-A167-FF8440A24FA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D422981-837A-4961-882C-6453DEAE0EF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6F82644-660A-4887-B78B-09390F59B8A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9FA3585-8C62-485E-88CB-6E9334F7212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8A7F2AFE-1EC9-415A-BE27-292BB4716F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2CEB31A-761A-4E1C-A78B-F749FAA4DB0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4CC5100-0DFE-4860-A354-F296E30017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620FDE94-371A-4879-BFFD-936F6A86396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6EAD539-E937-4EFD-A8E2-408E6CDCA1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E83B3E5-C22C-4DCD-AB18-5127AA995AC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i="1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FB4A41C2-6530-41A8-B670-C011B16F826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2300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2300"/>
          </a:solidFill>
          <a:latin typeface="Arial" pitchFamily="-65" charset="0"/>
          <a:ea typeface="MS PGothic" pitchFamily="34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2300"/>
          </a:solidFill>
          <a:latin typeface="Arial" pitchFamily="-65" charset="0"/>
          <a:ea typeface="MS PGothic" pitchFamily="34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2300"/>
          </a:solidFill>
          <a:latin typeface="Arial" pitchFamily="-65" charset="0"/>
          <a:ea typeface="MS PGothic" pitchFamily="34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2300"/>
          </a:solidFill>
          <a:latin typeface="Arial" pitchFamily="-65" charset="0"/>
          <a:ea typeface="MS PGothic" pitchFamily="34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682300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682300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682300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682300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F5F5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82300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682300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682300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82300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82300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82300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823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iStock_000002983001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8876" y="4210355"/>
            <a:ext cx="3955124" cy="2647645"/>
          </a:xfrm>
          <a:prstGeom prst="rect">
            <a:avLst/>
          </a:prstGeom>
        </p:spPr>
      </p:pic>
      <p:pic>
        <p:nvPicPr>
          <p:cNvPr id="24" name="Image 23" descr="iStock_000008842240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0"/>
            <a:ext cx="4043363" cy="2690813"/>
          </a:xfrm>
          <a:prstGeom prst="rect">
            <a:avLst/>
          </a:prstGeom>
        </p:spPr>
      </p:pic>
      <p:sp>
        <p:nvSpPr>
          <p:cNvPr id="2052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2053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2067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8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9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70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71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054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2055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2062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3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5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066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056" name="Rectangle 1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sp>
        <p:nvSpPr>
          <p:cNvPr id="2057" name="Title 1"/>
          <p:cNvSpPr>
            <a:spLocks noGrp="1"/>
          </p:cNvSpPr>
          <p:nvPr>
            <p:ph type="ctrTitle"/>
          </p:nvPr>
        </p:nvSpPr>
        <p:spPr>
          <a:xfrm>
            <a:off x="1524000" y="2720975"/>
            <a:ext cx="6553200" cy="1470025"/>
          </a:xfrm>
        </p:spPr>
        <p:txBody>
          <a:bodyPr/>
          <a:lstStyle/>
          <a:p>
            <a:r>
              <a:rPr lang="en-US" sz="8000" smtClean="0"/>
              <a:t>Lumartix SA</a:t>
            </a:r>
          </a:p>
        </p:txBody>
      </p:sp>
      <p:sp>
        <p:nvSpPr>
          <p:cNvPr id="2058" name="Subtitle 2"/>
          <p:cNvSpPr>
            <a:spLocks noGrp="1"/>
          </p:cNvSpPr>
          <p:nvPr>
            <p:ph type="subTitle" idx="1"/>
          </p:nvPr>
        </p:nvSpPr>
        <p:spPr>
          <a:xfrm>
            <a:off x="930173" y="5267477"/>
            <a:ext cx="4114800" cy="533400"/>
          </a:xfrm>
        </p:spPr>
        <p:txBody>
          <a:bodyPr/>
          <a:lstStyle/>
          <a:p>
            <a:r>
              <a:rPr lang="en-US" dirty="0" smtClean="0"/>
              <a:t>The power light of tomorrow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5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en-US" smtClean="0">
                <a:ea typeface="MS PGothic" pitchFamily="34" charset="-128"/>
              </a:rPr>
              <a:t>page </a:t>
            </a:r>
            <a:fld id="{1C7B069F-2FAD-4E21-95C2-EE41D160E895}" type="slidenum">
              <a:rPr lang="en-US" smtClean="0">
                <a:ea typeface="MS PGothic" pitchFamily="34" charset="-128"/>
              </a:rPr>
              <a:pPr/>
              <a:t>1</a:t>
            </a:fld>
            <a:endParaRPr lang="en-US" smtClean="0">
              <a:ea typeface="MS PGothic" pitchFamily="34" charset="-128"/>
            </a:endParaRPr>
          </a:p>
        </p:txBody>
      </p:sp>
      <p:pic>
        <p:nvPicPr>
          <p:cNvPr id="2060" name="Image 65" descr="lumartix V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04800"/>
            <a:ext cx="1905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6248400" y="838200"/>
            <a:ext cx="16335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H" sz="12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+mn-cs"/>
              </a:rPr>
              <a:t>131 Rue de l’</a:t>
            </a:r>
            <a:r>
              <a:rPr lang="fr-CH" sz="1200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+mn-cs"/>
              </a:rPr>
              <a:t>Ouriette</a:t>
            </a:r>
            <a:endParaRPr lang="fr-CH" sz="12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fr-CH" sz="12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+mn-cs"/>
              </a:rPr>
              <a:t>CH-1170  Aubonne</a:t>
            </a:r>
          </a:p>
          <a:p>
            <a:pPr>
              <a:defRPr/>
            </a:pPr>
            <a:r>
              <a:rPr lang="fr-CH" sz="12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+mn-cs"/>
              </a:rPr>
              <a:t>www.lumartix.com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Material testing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10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Light Soaker</a:t>
            </a:r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366376" y="2316212"/>
            <a:ext cx="3122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Solixon A-1417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Class ABA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1.7m x 1.4m active surface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Capacity of 80 wafers 6’’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Q-Cell Korea, Seoul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7778" r="12222"/>
          <a:stretch/>
        </p:blipFill>
        <p:spPr>
          <a:xfrm rot="5400000">
            <a:off x="1392772" y="1665197"/>
            <a:ext cx="3836582" cy="411062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938039" y="5678000"/>
            <a:ext cx="541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Light soaking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Sample holder adjustable between 20°C and 80°C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Compliant </a:t>
            </a:r>
            <a:r>
              <a:rPr lang="en-US" sz="1600" dirty="0" smtClean="0">
                <a:solidFill>
                  <a:srgbClr val="000000"/>
                </a:solidFill>
              </a:rPr>
              <a:t>with IEC 60904-9, IEC 61215 &amp; IEC 61646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Material testing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11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Light Soaker</a:t>
            </a:r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366376" y="2316212"/>
            <a:ext cx="3122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Solixon A-1417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Class ABA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1.7m x 1.4m active surface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Capacity of 80 wafers 6’’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Q-Cell Korea, Seoul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7778" r="12222"/>
          <a:stretch/>
        </p:blipFill>
        <p:spPr>
          <a:xfrm rot="5400000">
            <a:off x="1392772" y="1665197"/>
            <a:ext cx="3836582" cy="411062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938039" y="5678000"/>
            <a:ext cx="541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Light soaking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Sample holder adjustable between 20°C and 80°C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Compliant </a:t>
            </a:r>
            <a:r>
              <a:rPr lang="en-US" sz="1600" dirty="0" smtClean="0">
                <a:solidFill>
                  <a:srgbClr val="000000"/>
                </a:solidFill>
              </a:rPr>
              <a:t>with IEC 60904-9, IEC 61215 &amp; IEC 61646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Agronomy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12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Global warming analysis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498571" y="4140875"/>
            <a:ext cx="42925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Climate chamber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Temperature control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Gas control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Humidity control</a:t>
            </a:r>
          </a:p>
          <a:p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Cesbron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&amp; INRA (France, Paris)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Cooperation with Arizona University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37" y="1676982"/>
            <a:ext cx="3299708" cy="20568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346" y="1676400"/>
            <a:ext cx="2943054" cy="392407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Movie, TV and Theaters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13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Projector PAR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876800" y="2665274"/>
            <a:ext cx="35317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True Daylight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Life time up to 40’000 hours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No spectrum shift over time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No light flux reduction</a:t>
            </a:r>
          </a:p>
          <a:p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Market introduction Q3-2016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1481" r="9167"/>
          <a:stretch/>
        </p:blipFill>
        <p:spPr>
          <a:xfrm>
            <a:off x="1219200" y="2088799"/>
            <a:ext cx="3657600" cy="3261815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Key customers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14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Customers</a:t>
            </a:r>
          </a:p>
          <a:p>
            <a:pPr algn="ctr"/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1310137" y="1600200"/>
            <a:ext cx="66273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PV Cell and PV panel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Certification centers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TUV (Japan, Germany, Korea)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Korean Testing Center (Korea government)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Manufacturers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Hanwha Q-Cell (Korea, Malaysia)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TP Solar (USA)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Bosch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Solar,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Oerlikon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Solar,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Schott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Solar (DE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King Design (TW)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Agronomy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Cesbron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INRA (FR)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Elmer Production Orchids (CH)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Movie, TV &amp; Theaters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K5600, Robert-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Juliat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(FR)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RTS (CH)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15379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80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81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82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83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5364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15365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15374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75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76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77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378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5366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15367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81800" cy="411162"/>
          </a:xfrm>
        </p:spPr>
        <p:txBody>
          <a:bodyPr/>
          <a:lstStyle/>
          <a:p>
            <a:r>
              <a:rPr lang="fr-CH" dirty="0" smtClean="0"/>
              <a:t>Q&amp;A</a:t>
            </a:r>
          </a:p>
        </p:txBody>
      </p:sp>
      <p:sp>
        <p:nvSpPr>
          <p:cNvPr id="1536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15593811-3E8D-43D0-846A-577A30B3582A}" type="slidenum">
              <a:rPr lang="fr-CH" smtClean="0">
                <a:ea typeface="MS PGothic" pitchFamily="34" charset="-128"/>
              </a:rPr>
              <a:pPr/>
              <a:t>15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15373" name="Image 27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1066800" y="1066800"/>
            <a:ext cx="70547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Combine our strengths</a:t>
            </a:r>
          </a:p>
          <a:p>
            <a:pPr algn="ctr"/>
            <a:endParaRPr lang="en-US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042132" y="2431281"/>
            <a:ext cx="7289756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4400" dirty="0" smtClean="0">
                <a:solidFill>
                  <a:srgbClr val="363636"/>
                </a:solidFill>
                <a:ea typeface="ＭＳ Ｐゴシック" pitchFamily="-65" charset="-128"/>
              </a:rPr>
              <a:t>Thank you for your attention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en-US" dirty="0" smtClean="0">
              <a:solidFill>
                <a:srgbClr val="363636"/>
              </a:solidFill>
              <a:ea typeface="ＭＳ Ｐゴシック" pitchFamily="-65" charset="-128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363636"/>
                </a:solidFill>
                <a:ea typeface="ＭＳ Ｐゴシック" pitchFamily="-65" charset="-128"/>
              </a:rPr>
              <a:t>Lumartix SA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363636"/>
                </a:solidFill>
                <a:ea typeface="ＭＳ Ｐゴシック" pitchFamily="-65" charset="-128"/>
              </a:rPr>
              <a:t>Laurent Calame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363636"/>
                </a:solidFill>
                <a:ea typeface="ＭＳ Ｐゴシック" pitchFamily="-65" charset="-128"/>
              </a:rPr>
              <a:t>laurent@lumartix.com</a:t>
            </a:r>
          </a:p>
          <a:p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37" y="4992154"/>
            <a:ext cx="1497868" cy="147025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950" y="4649990"/>
            <a:ext cx="2117121" cy="788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86" y="5902736"/>
            <a:ext cx="1729759" cy="709201"/>
          </a:xfrm>
          <a:prstGeom prst="rect">
            <a:avLst/>
          </a:prstGeom>
        </p:spPr>
      </p:pic>
      <p:pic>
        <p:nvPicPr>
          <p:cNvPr id="25" name="Picture 7" descr="HEIG-VD_logo_coule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60" y="4498330"/>
            <a:ext cx="1840940" cy="6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ESSO_instit_quadr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97" y="5336951"/>
            <a:ext cx="1395737" cy="7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The history of bulbs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16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Chronology</a:t>
            </a:r>
          </a:p>
          <a:p>
            <a:pPr algn="ctr"/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338262" y="1981200"/>
            <a:ext cx="6510338" cy="0"/>
          </a:xfrm>
          <a:prstGeom prst="straightConnector1">
            <a:avLst/>
          </a:prstGeom>
          <a:ln w="92075">
            <a:solidFill>
              <a:schemeClr val="accent4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3c.com.tn/uploads/products/tube_neon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/>
          <a:stretch/>
        </p:blipFill>
        <p:spPr bwMode="auto">
          <a:xfrm>
            <a:off x="1295400" y="2409972"/>
            <a:ext cx="2420541" cy="25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ce-des-lumieres.fr/boutique/images_produits/xq09116-ampoule-fluo-compact-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84" y="2411192"/>
            <a:ext cx="3391944" cy="34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zamnesia.com/img/cms/Blog/IMG/LEDs/LEDs-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12149" r="13641" b="32543"/>
          <a:stretch/>
        </p:blipFill>
        <p:spPr bwMode="auto">
          <a:xfrm>
            <a:off x="1385243" y="2532646"/>
            <a:ext cx="3800666" cy="25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larmeautomatisme.com/5669-large_default/ampoule-halogene-1000w-de-189-m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859898" cy="28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3.amazonaws.com/Lightfoot_LED/Upload_Library/86bc616faeaffbc345aaacd1c45196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23" y="2547276"/>
            <a:ext cx="2999802" cy="29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5000"/>
          <a:stretch/>
        </p:blipFill>
        <p:spPr>
          <a:xfrm>
            <a:off x="5465996" y="2437681"/>
            <a:ext cx="2702718" cy="3350951"/>
          </a:xfrm>
          <a:prstGeom prst="rect">
            <a:avLst/>
          </a:prstGeom>
        </p:spPr>
      </p:pic>
      <p:pic>
        <p:nvPicPr>
          <p:cNvPr id="1038" name="Picture 14" descr="http://www.plasma-i.com/assets/site-graphics/fp-lam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67" y="2490692"/>
            <a:ext cx="3797451" cy="27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1510775" y="1676400"/>
            <a:ext cx="0" cy="457200"/>
          </a:xfrm>
          <a:prstGeom prst="line">
            <a:avLst/>
          </a:prstGeom>
          <a:ln w="69850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50622" y="21188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1854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45573" y="21135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1932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55173" y="21083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1959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264773" y="21039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1962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026510" y="21039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1983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750436" y="21043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1990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626973" y="20948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1995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403528" y="20900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2010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34081" y="2740556"/>
            <a:ext cx="3719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10000"/>
                  </a:schemeClr>
                </a:solidFill>
              </a:rPr>
              <a:t>We are the equivalent of LED for power lighting</a:t>
            </a:r>
            <a:endParaRPr lang="en-US" sz="4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21205" y="5867400"/>
            <a:ext cx="5179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>
                <a:solidFill>
                  <a:schemeClr val="accent4">
                    <a:lumMod val="10000"/>
                  </a:schemeClr>
                </a:solidFill>
              </a:rPr>
              <a:t>Filament bulb ~5 lm/W</a:t>
            </a:r>
            <a:endParaRPr lang="fr-CH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70756" y="5874174"/>
            <a:ext cx="479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chemeClr val="accent4">
                    <a:lumMod val="10000"/>
                  </a:schemeClr>
                </a:solidFill>
              </a:rPr>
              <a:t>Fluorescent tube  ~100 lm/W</a:t>
            </a:r>
            <a:endParaRPr lang="fr-CH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60767" y="5865607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Halogens ~25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90378" y="5865607"/>
            <a:ext cx="436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Color LED 25 to 300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62458" y="5859231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chemeClr val="accent4">
                    <a:lumMod val="10000"/>
                  </a:schemeClr>
                </a:solidFill>
              </a:rPr>
              <a:t>Fluo Compact 45 to 60 lm/W</a:t>
            </a:r>
            <a:endParaRPr lang="fr-CH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01801" y="5846625"/>
            <a:ext cx="5288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Plasma 1</a:t>
            </a:r>
            <a:r>
              <a:rPr lang="en-US" sz="2800" baseline="30000" dirty="0" smtClean="0">
                <a:solidFill>
                  <a:schemeClr val="accent4">
                    <a:lumMod val="1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 generation 120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667348" y="5874174"/>
            <a:ext cx="421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White LED 60 to 75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45887" y="5877680"/>
            <a:ext cx="5168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Plasma 2</a:t>
            </a:r>
            <a:r>
              <a:rPr lang="en-US" sz="2800" baseline="30000" dirty="0" smtClean="0">
                <a:solidFill>
                  <a:schemeClr val="accent4">
                    <a:lumMod val="10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 generation 90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05" y="2590800"/>
            <a:ext cx="1917369" cy="287438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569234" y="21242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4">
                    <a:lumMod val="10000"/>
                  </a:schemeClr>
                </a:solidFill>
              </a:rPr>
              <a:t>1876</a:t>
            </a:r>
            <a:endParaRPr lang="fr-CH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77" y="2582631"/>
            <a:ext cx="3634974" cy="2726230"/>
          </a:xfrm>
          <a:prstGeom prst="rect">
            <a:avLst/>
          </a:prstGeom>
        </p:spPr>
      </p:pic>
      <p:sp>
        <p:nvSpPr>
          <p:cNvPr id="1054" name="ZoneTexte 1053"/>
          <p:cNvSpPr txBox="1"/>
          <p:nvPr/>
        </p:nvSpPr>
        <p:spPr>
          <a:xfrm>
            <a:off x="1841200" y="5874174"/>
            <a:ext cx="323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</a:rPr>
              <a:t>Arc lamp ~90 lm/W</a:t>
            </a: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2.22222E-6 L 0.04844 -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3 -0.00092 L 0.09791 -0.00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91 -0.0007 L 0.16632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11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32 0.00162 L 0.22639 0.001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16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39 0.00162 L 0.31389 0.0025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89 0.00092 L 0.39375 0.0009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0.00092 L 0.49305 0.0013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23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305 0.00139 L 0.57639 -0.0009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08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26" grpId="0"/>
      <p:bldP spid="26" grpId="1"/>
      <p:bldP spid="27" grpId="0"/>
      <p:bldP spid="27" grpId="1"/>
      <p:bldP spid="36" grpId="0"/>
      <p:bldP spid="36" grpId="1"/>
      <p:bldP spid="41" grpId="0"/>
      <p:bldP spid="41" grpId="1"/>
      <p:bldP spid="54" grpId="0"/>
      <p:bldP spid="6" grpId="0"/>
      <p:bldP spid="2" grpId="0"/>
      <p:bldP spid="3" grpId="0"/>
      <p:bldP spid="3" grpId="1"/>
      <p:bldP spid="4" grpId="0"/>
      <p:bldP spid="4" grpId="1"/>
      <p:bldP spid="8" grpId="0"/>
      <p:bldP spid="8" grpId="1"/>
      <p:bldP spid="12" grpId="0"/>
      <p:bldP spid="12" grpId="1"/>
      <p:bldP spid="14" grpId="0"/>
      <p:bldP spid="14" grpId="1"/>
      <p:bldP spid="15" grpId="0"/>
      <p:bldP spid="15" grpId="1"/>
      <p:bldP spid="18" grpId="0"/>
      <p:bldP spid="20" grpId="0"/>
      <p:bldP spid="20" grpId="1"/>
      <p:bldP spid="1054" grpId="0"/>
      <p:bldP spid="105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5" descr="Sun_St-Mart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4313" y="1219200"/>
            <a:ext cx="87137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CH" sz="6600" kern="0" dirty="0" smtClean="0">
                <a:solidFill>
                  <a:srgbClr val="000000"/>
                </a:solidFill>
                <a:latin typeface="+mn-lt"/>
                <a:cs typeface="+mn-cs"/>
              </a:rPr>
              <a:t>The Sun</a:t>
            </a:r>
            <a:endParaRPr lang="fr-CH" sz="6600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fr-FR" sz="4000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FR" sz="6600" kern="0" dirty="0">
                <a:solidFill>
                  <a:srgbClr val="000000"/>
                </a:solidFill>
                <a:latin typeface="+mn-lt"/>
                <a:cs typeface="+mn-cs"/>
              </a:rPr>
              <a:t>@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fr-FR" sz="6600" kern="0" dirty="0">
              <a:solidFill>
                <a:srgbClr val="00589A"/>
              </a:solidFill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+mn-lt"/>
                <a:cs typeface="+mn-cs"/>
              </a:rPr>
              <a:t>Your Service</a:t>
            </a:r>
            <a:endParaRPr lang="en-US" sz="6600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076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3086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84448 w 430"/>
                <a:gd name="T1" fmla="*/ 0 h 3164"/>
                <a:gd name="T2" fmla="*/ 0 w 430"/>
                <a:gd name="T3" fmla="*/ 1650054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7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22119 w 362"/>
                <a:gd name="T1" fmla="*/ 0 h 3164"/>
                <a:gd name="T2" fmla="*/ 0 w 362"/>
                <a:gd name="T3" fmla="*/ 1650054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8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42180 w 382"/>
                <a:gd name="T1" fmla="*/ 0 h 3164"/>
                <a:gd name="T2" fmla="*/ 0 w 382"/>
                <a:gd name="T3" fmla="*/ 1650054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9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45919 w 386"/>
                <a:gd name="T1" fmla="*/ 0 h 3164"/>
                <a:gd name="T2" fmla="*/ 0 w 386"/>
                <a:gd name="T3" fmla="*/ 1650054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90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078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3081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53301 w 387"/>
                <a:gd name="T1" fmla="*/ 0 h 3172"/>
                <a:gd name="T2" fmla="*/ 0 w 387"/>
                <a:gd name="T3" fmla="*/ 1637608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8469 w 334"/>
                <a:gd name="T3" fmla="*/ 1637608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11121 w 339"/>
                <a:gd name="T1" fmla="*/ 0 h 3172"/>
                <a:gd name="T2" fmla="*/ 0 w 339"/>
                <a:gd name="T3" fmla="*/ 1637608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4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14748 w 343"/>
                <a:gd name="T1" fmla="*/ 0 h 3172"/>
                <a:gd name="T2" fmla="*/ 0 w 343"/>
                <a:gd name="T3" fmla="*/ 1637608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85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9" name="Slide Number Placeholder 5"/>
          <p:cNvSpPr txBox="1">
            <a:spLocks/>
          </p:cNvSpPr>
          <p:nvPr/>
        </p:nvSpPr>
        <p:spPr bwMode="auto">
          <a:xfrm>
            <a:off x="67818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page </a:t>
            </a:r>
            <a:fld id="{ABBF8F05-37BC-4F54-84BB-7327D5B1BE8F}" type="slidenum">
              <a:rPr kumimoji="0" lang="fr-CH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CH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The companies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3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The group</a:t>
            </a:r>
            <a:endParaRPr lang="fr-CH" sz="4000" dirty="0">
              <a:solidFill>
                <a:schemeClr val="accent4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fr-CH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142958919"/>
              </p:ext>
            </p:extLst>
          </p:nvPr>
        </p:nvGraphicFramePr>
        <p:xfrm>
          <a:off x="1295400" y="1219200"/>
          <a:ext cx="6858000" cy="461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The business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4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The activities</a:t>
            </a:r>
          </a:p>
          <a:p>
            <a:pPr algn="ctr"/>
            <a:endParaRPr lang="en-US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104400091"/>
              </p:ext>
            </p:extLst>
          </p:nvPr>
        </p:nvGraphicFramePr>
        <p:xfrm>
          <a:off x="1423142" y="1905000"/>
          <a:ext cx="6858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The Plasma Light Engines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5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Lumixo-S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0" y="5187315"/>
            <a:ext cx="5806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Sun spectrum class A according IEC 60904-9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Life time up to 40’000 hours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No spectrum shift over time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No light flux reduction over time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20833" t="3750" r="16667" b="5000"/>
          <a:stretch/>
        </p:blipFill>
        <p:spPr>
          <a:xfrm>
            <a:off x="1371600" y="2214989"/>
            <a:ext cx="2578161" cy="25094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31667" t="4206" r="29166" b="4206"/>
          <a:stretch/>
        </p:blipFill>
        <p:spPr>
          <a:xfrm>
            <a:off x="5670482" y="2100285"/>
            <a:ext cx="2482918" cy="285271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2167596" y="157706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2012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306474" y="1637675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Q1-2016</a:t>
            </a:r>
          </a:p>
        </p:txBody>
      </p:sp>
      <p:sp>
        <p:nvSpPr>
          <p:cNvPr id="11" name="Flèche droite 10"/>
          <p:cNvSpPr/>
          <p:nvPr/>
        </p:nvSpPr>
        <p:spPr>
          <a:xfrm>
            <a:off x="4191000" y="3124200"/>
            <a:ext cx="1295400" cy="838200"/>
          </a:xfrm>
          <a:prstGeom prst="rightArrow">
            <a:avLst/>
          </a:prstGeom>
          <a:solidFill>
            <a:srgbClr val="EF80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The Plasma Light Engines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6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Lumixo-S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200400" y="1752600"/>
            <a:ext cx="5181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Advantages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Fast engineering of lamp positioning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Works in any position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Linear light flux variation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Spectrum Class A between 800W and 1300W</a:t>
            </a: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Fast light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flux reactivity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 Compatible with “Boost Technology”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31667" t="4206" r="29166" b="4206"/>
          <a:stretch/>
        </p:blipFill>
        <p:spPr>
          <a:xfrm>
            <a:off x="1361496" y="1899285"/>
            <a:ext cx="1606844" cy="184616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978920"/>
              </p:ext>
            </p:extLst>
          </p:nvPr>
        </p:nvGraphicFramePr>
        <p:xfrm>
          <a:off x="1231231" y="4084499"/>
          <a:ext cx="5191921" cy="2636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490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/>
              <a:t>The Plasma Light Engines</a:t>
            </a:r>
            <a:endParaRPr lang="en-US" dirty="0" smtClean="0"/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7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Lumixo-A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502878" y="5090259"/>
            <a:ext cx="57361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Sun spectrum class A according IEC60904-9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Life time up to 40’000 hours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No spectrum shift over time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No light flux reduction over time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- IP56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140034" y="160466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2013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087585"/>
            <a:ext cx="4419600" cy="294608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Material testing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8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Solixon Solar Simulators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159685" y="5396438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Class A+AA</a:t>
            </a:r>
          </a:p>
          <a:p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20cm x 20cm</a:t>
            </a:r>
            <a:endParaRPr lang="fr-CH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1858" r="23497"/>
          <a:stretch/>
        </p:blipFill>
        <p:spPr>
          <a:xfrm>
            <a:off x="1185215" y="1921649"/>
            <a:ext cx="1905000" cy="3429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b="8335"/>
          <a:stretch/>
        </p:blipFill>
        <p:spPr>
          <a:xfrm>
            <a:off x="3048000" y="1926669"/>
            <a:ext cx="2419663" cy="33273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375" y="1926669"/>
            <a:ext cx="2690972" cy="20182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3368004" y="5337691"/>
            <a:ext cx="1779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Class ABA</a:t>
            </a:r>
          </a:p>
          <a:p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45cm x 45cm</a:t>
            </a:r>
          </a:p>
          <a:p>
            <a:pPr algn="ctr"/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or</a:t>
            </a:r>
          </a:p>
          <a:p>
            <a:r>
              <a:rPr lang="fr-CH" sz="2000" b="1" dirty="0" smtClean="0">
                <a:solidFill>
                  <a:schemeClr val="accent4">
                    <a:lumMod val="10000"/>
                  </a:schemeClr>
                </a:solidFill>
              </a:rPr>
              <a:t>70cm x 70cm</a:t>
            </a:r>
            <a:endParaRPr lang="fr-CH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715000" y="4016335"/>
            <a:ext cx="2413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chemeClr val="accent4">
                    <a:lumMod val="10000"/>
                  </a:schemeClr>
                </a:solidFill>
              </a:rPr>
              <a:t>Class AAA</a:t>
            </a:r>
          </a:p>
          <a:p>
            <a:r>
              <a:rPr lang="fr-CH" sz="2400" b="1" dirty="0" smtClean="0">
                <a:solidFill>
                  <a:schemeClr val="accent4">
                    <a:lumMod val="10000"/>
                  </a:schemeClr>
                </a:solidFill>
              </a:rPr>
              <a:t>2.5m x 1.5m</a:t>
            </a:r>
          </a:p>
          <a:p>
            <a:r>
              <a:rPr lang="fr-CH" sz="2400" b="1" dirty="0" smtClean="0">
                <a:solidFill>
                  <a:schemeClr val="accent4">
                    <a:lumMod val="10000"/>
                  </a:schemeClr>
                </a:solidFill>
              </a:rPr>
              <a:t>TUV Yokohama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"/>
          <p:cNvSpPr>
            <a:spLocks/>
          </p:cNvSpPr>
          <p:nvPr/>
        </p:nvSpPr>
        <p:spPr bwMode="auto">
          <a:xfrm>
            <a:off x="0" y="0"/>
            <a:ext cx="1338263" cy="6858000"/>
          </a:xfrm>
          <a:custGeom>
            <a:avLst/>
            <a:gdLst>
              <a:gd name="T0" fmla="*/ 2147483647 w 616"/>
              <a:gd name="T1" fmla="*/ 0 h 3168"/>
              <a:gd name="T2" fmla="*/ 0 w 616"/>
              <a:gd name="T3" fmla="*/ 0 h 3168"/>
              <a:gd name="T4" fmla="*/ 0 w 616"/>
              <a:gd name="T5" fmla="*/ 2147483647 h 3168"/>
              <a:gd name="T6" fmla="*/ 2147483647 w 616"/>
              <a:gd name="T7" fmla="*/ 2147483647 h 3168"/>
              <a:gd name="T8" fmla="*/ 2147483647 w 616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6"/>
              <a:gd name="T16" fmla="*/ 0 h 3168"/>
              <a:gd name="T17" fmla="*/ 616 w 616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6" h="3168">
                <a:moveTo>
                  <a:pt x="40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68"/>
                  <a:pt x="0" y="3168"/>
                  <a:pt x="0" y="3168"/>
                </a:cubicBezTo>
                <a:cubicBezTo>
                  <a:pt x="165" y="3168"/>
                  <a:pt x="165" y="3168"/>
                  <a:pt x="165" y="3168"/>
                </a:cubicBezTo>
                <a:cubicBezTo>
                  <a:pt x="616" y="1736"/>
                  <a:pt x="458" y="375"/>
                  <a:pt x="401" y="0"/>
                </a:cubicBezTo>
                <a:close/>
              </a:path>
            </a:pathLst>
          </a:custGeom>
          <a:solidFill>
            <a:srgbClr val="2E36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19" name="Group 1"/>
          <p:cNvGrpSpPr>
            <a:grpSpLocks/>
          </p:cNvGrpSpPr>
          <p:nvPr/>
        </p:nvGrpSpPr>
        <p:grpSpPr bwMode="auto">
          <a:xfrm>
            <a:off x="415925" y="0"/>
            <a:ext cx="1079500" cy="6858000"/>
            <a:chOff x="1047" y="360"/>
            <a:chExt cx="2378" cy="15120"/>
          </a:xfrm>
        </p:grpSpPr>
        <p:sp>
          <p:nvSpPr>
            <p:cNvPr id="9242" name="Freeform 6"/>
            <p:cNvSpPr>
              <a:spLocks/>
            </p:cNvSpPr>
            <p:nvPr/>
          </p:nvSpPr>
          <p:spPr bwMode="auto">
            <a:xfrm>
              <a:off x="1047" y="360"/>
              <a:ext cx="2061" cy="15120"/>
            </a:xfrm>
            <a:custGeom>
              <a:avLst/>
              <a:gdLst>
                <a:gd name="T0" fmla="*/ 44568413 w 430"/>
                <a:gd name="T1" fmla="*/ 0 h 3164"/>
                <a:gd name="T2" fmla="*/ 0 w 430"/>
                <a:gd name="T3" fmla="*/ 860516515 h 3164"/>
                <a:gd name="T4" fmla="*/ 0 60000 65536"/>
                <a:gd name="T5" fmla="*/ 0 60000 65536"/>
                <a:gd name="T6" fmla="*/ 0 w 430"/>
                <a:gd name="T7" fmla="*/ 0 h 3164"/>
                <a:gd name="T8" fmla="*/ 430 w 430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0" h="3164">
                  <a:moveTo>
                    <a:pt x="160" y="0"/>
                  </a:moveTo>
                  <a:cubicBezTo>
                    <a:pt x="430" y="1502"/>
                    <a:pt x="90" y="2850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1503" y="360"/>
              <a:ext cx="1735" cy="15120"/>
            </a:xfrm>
            <a:custGeom>
              <a:avLst/>
              <a:gdLst>
                <a:gd name="T0" fmla="*/ 11671518 w 362"/>
                <a:gd name="T1" fmla="*/ 0 h 3164"/>
                <a:gd name="T2" fmla="*/ 0 w 362"/>
                <a:gd name="T3" fmla="*/ 860516515 h 3164"/>
                <a:gd name="T4" fmla="*/ 0 60000 65536"/>
                <a:gd name="T5" fmla="*/ 0 60000 65536"/>
                <a:gd name="T6" fmla="*/ 0 w 362"/>
                <a:gd name="T7" fmla="*/ 0 h 3164"/>
                <a:gd name="T8" fmla="*/ 362 w 36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2" h="3164">
                  <a:moveTo>
                    <a:pt x="42" y="0"/>
                  </a:moveTo>
                  <a:cubicBezTo>
                    <a:pt x="362" y="1456"/>
                    <a:pt x="90" y="2791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4" name="Freeform 4"/>
            <p:cNvSpPr>
              <a:spLocks/>
            </p:cNvSpPr>
            <p:nvPr/>
          </p:nvSpPr>
          <p:spPr bwMode="auto">
            <a:xfrm>
              <a:off x="1594" y="360"/>
              <a:ext cx="1831" cy="15120"/>
            </a:xfrm>
            <a:custGeom>
              <a:avLst/>
              <a:gdLst>
                <a:gd name="T0" fmla="*/ 22264176 w 382"/>
                <a:gd name="T1" fmla="*/ 0 h 3164"/>
                <a:gd name="T2" fmla="*/ 0 w 382"/>
                <a:gd name="T3" fmla="*/ 860516515 h 3164"/>
                <a:gd name="T4" fmla="*/ 0 60000 65536"/>
                <a:gd name="T5" fmla="*/ 0 60000 65536"/>
                <a:gd name="T6" fmla="*/ 0 w 382"/>
                <a:gd name="T7" fmla="*/ 0 h 3164"/>
                <a:gd name="T8" fmla="*/ 382 w 382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2" h="3164">
                  <a:moveTo>
                    <a:pt x="80" y="0"/>
                  </a:moveTo>
                  <a:cubicBezTo>
                    <a:pt x="382" y="1458"/>
                    <a:pt x="96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5" name="Freeform 3"/>
            <p:cNvSpPr>
              <a:spLocks/>
            </p:cNvSpPr>
            <p:nvPr/>
          </p:nvSpPr>
          <p:spPr bwMode="auto">
            <a:xfrm>
              <a:off x="1393" y="360"/>
              <a:ext cx="1850" cy="15120"/>
            </a:xfrm>
            <a:custGeom>
              <a:avLst/>
              <a:gdLst>
                <a:gd name="T0" fmla="*/ 24228695 w 386"/>
                <a:gd name="T1" fmla="*/ 0 h 3164"/>
                <a:gd name="T2" fmla="*/ 0 w 386"/>
                <a:gd name="T3" fmla="*/ 860516515 h 3164"/>
                <a:gd name="T4" fmla="*/ 0 60000 65536"/>
                <a:gd name="T5" fmla="*/ 0 60000 65536"/>
                <a:gd name="T6" fmla="*/ 0 w 386"/>
                <a:gd name="T7" fmla="*/ 0 h 3164"/>
                <a:gd name="T8" fmla="*/ 386 w 386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6" h="3164">
                  <a:moveTo>
                    <a:pt x="87" y="0"/>
                  </a:moveTo>
                  <a:cubicBezTo>
                    <a:pt x="386" y="1461"/>
                    <a:pt x="95" y="2793"/>
                    <a:pt x="0" y="3164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6" name="Freeform 2"/>
            <p:cNvSpPr>
              <a:spLocks/>
            </p:cNvSpPr>
            <p:nvPr/>
          </p:nvSpPr>
          <p:spPr bwMode="auto">
            <a:xfrm>
              <a:off x="1234" y="360"/>
              <a:ext cx="381" cy="3164"/>
            </a:xfrm>
            <a:custGeom>
              <a:avLst/>
              <a:gdLst>
                <a:gd name="T0" fmla="*/ 79 w 381"/>
                <a:gd name="T1" fmla="*/ 0 h 3164"/>
                <a:gd name="T2" fmla="*/ 0 w 381"/>
                <a:gd name="T3" fmla="*/ 3164 h 3164"/>
                <a:gd name="T4" fmla="*/ 0 60000 65536"/>
                <a:gd name="T5" fmla="*/ 0 60000 65536"/>
                <a:gd name="T6" fmla="*/ 0 w 381"/>
                <a:gd name="T7" fmla="*/ 0 h 3164"/>
                <a:gd name="T8" fmla="*/ 381 w 381"/>
                <a:gd name="T9" fmla="*/ 3164 h 3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1" h="3164">
                  <a:moveTo>
                    <a:pt x="79" y="0"/>
                  </a:moveTo>
                  <a:cubicBezTo>
                    <a:pt x="381" y="1458"/>
                    <a:pt x="95" y="2789"/>
                    <a:pt x="0" y="3164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0" name="Freeform 14"/>
          <p:cNvSpPr>
            <a:spLocks/>
          </p:cNvSpPr>
          <p:nvPr/>
        </p:nvSpPr>
        <p:spPr bwMode="auto">
          <a:xfrm>
            <a:off x="8026400" y="0"/>
            <a:ext cx="1117600" cy="6858000"/>
          </a:xfrm>
          <a:custGeom>
            <a:avLst/>
            <a:gdLst>
              <a:gd name="T0" fmla="*/ 2147483647 w 502"/>
              <a:gd name="T1" fmla="*/ 0 h 3168"/>
              <a:gd name="T2" fmla="*/ 2147483647 w 502"/>
              <a:gd name="T3" fmla="*/ 0 h 3168"/>
              <a:gd name="T4" fmla="*/ 0 w 502"/>
              <a:gd name="T5" fmla="*/ 2147483647 h 3168"/>
              <a:gd name="T6" fmla="*/ 2147483647 w 502"/>
              <a:gd name="T7" fmla="*/ 2147483647 h 3168"/>
              <a:gd name="T8" fmla="*/ 2147483647 w 502"/>
              <a:gd name="T9" fmla="*/ 0 h 3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"/>
              <a:gd name="T16" fmla="*/ 0 h 3168"/>
              <a:gd name="T17" fmla="*/ 502 w 502"/>
              <a:gd name="T18" fmla="*/ 3168 h 3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rgbClr val="EFB32F"/>
              </a:gs>
              <a:gs pos="100000">
                <a:srgbClr val="EF79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7937500" y="0"/>
            <a:ext cx="977900" cy="6858000"/>
            <a:chOff x="21532" y="360"/>
            <a:chExt cx="2157" cy="15120"/>
          </a:xfrm>
        </p:grpSpPr>
        <p:sp>
          <p:nvSpPr>
            <p:cNvPr id="9237" name="Freeform 13"/>
            <p:cNvSpPr>
              <a:spLocks/>
            </p:cNvSpPr>
            <p:nvPr/>
          </p:nvSpPr>
          <p:spPr bwMode="auto">
            <a:xfrm>
              <a:off x="21532" y="360"/>
              <a:ext cx="1855" cy="15120"/>
            </a:xfrm>
            <a:custGeom>
              <a:avLst/>
              <a:gdLst>
                <a:gd name="T0" fmla="*/ 28136334 w 387"/>
                <a:gd name="T1" fmla="*/ 0 h 3172"/>
                <a:gd name="T2" fmla="*/ 0 w 387"/>
                <a:gd name="T3" fmla="*/ 845442414 h 3172"/>
                <a:gd name="T4" fmla="*/ 0 60000 65536"/>
                <a:gd name="T5" fmla="*/ 0 60000 65536"/>
                <a:gd name="T6" fmla="*/ 0 w 387"/>
                <a:gd name="T7" fmla="*/ 0 h 3172"/>
                <a:gd name="T8" fmla="*/ 387 w 387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3172">
                  <a:moveTo>
                    <a:pt x="101" y="0"/>
                  </a:moveTo>
                  <a:cubicBezTo>
                    <a:pt x="387" y="1404"/>
                    <a:pt x="122" y="2697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8" name="Freeform 12"/>
            <p:cNvSpPr>
              <a:spLocks/>
            </p:cNvSpPr>
            <p:nvPr/>
          </p:nvSpPr>
          <p:spPr bwMode="auto">
            <a:xfrm>
              <a:off x="21887" y="360"/>
              <a:ext cx="1600" cy="15120"/>
            </a:xfrm>
            <a:custGeom>
              <a:avLst/>
              <a:gdLst>
                <a:gd name="T0" fmla="*/ 0 w 334"/>
                <a:gd name="T1" fmla="*/ 0 h 3172"/>
                <a:gd name="T2" fmla="*/ 4459899 w 334"/>
                <a:gd name="T3" fmla="*/ 845442414 h 3172"/>
                <a:gd name="T4" fmla="*/ 0 60000 65536"/>
                <a:gd name="T5" fmla="*/ 0 60000 65536"/>
                <a:gd name="T6" fmla="*/ 0 w 334"/>
                <a:gd name="T7" fmla="*/ 0 h 3172"/>
                <a:gd name="T8" fmla="*/ 334 w 334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4" h="3172">
                  <a:moveTo>
                    <a:pt x="0" y="0"/>
                  </a:moveTo>
                  <a:cubicBezTo>
                    <a:pt x="334" y="1375"/>
                    <a:pt x="126" y="2664"/>
                    <a:pt x="16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39" name="Freeform 11"/>
            <p:cNvSpPr>
              <a:spLocks/>
            </p:cNvSpPr>
            <p:nvPr/>
          </p:nvSpPr>
          <p:spPr bwMode="auto">
            <a:xfrm>
              <a:off x="22064" y="360"/>
              <a:ext cx="1625" cy="15120"/>
            </a:xfrm>
            <a:custGeom>
              <a:avLst/>
              <a:gdLst>
                <a:gd name="T0" fmla="*/ 5871662 w 339"/>
                <a:gd name="T1" fmla="*/ 0 h 3172"/>
                <a:gd name="T2" fmla="*/ 0 w 339"/>
                <a:gd name="T3" fmla="*/ 845442414 h 3172"/>
                <a:gd name="T4" fmla="*/ 0 60000 65536"/>
                <a:gd name="T5" fmla="*/ 0 60000 65536"/>
                <a:gd name="T6" fmla="*/ 0 w 339"/>
                <a:gd name="T7" fmla="*/ 0 h 3172"/>
                <a:gd name="T8" fmla="*/ 339 w 339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9" h="3172">
                  <a:moveTo>
                    <a:pt x="21" y="0"/>
                  </a:moveTo>
                  <a:cubicBezTo>
                    <a:pt x="339" y="1377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0" name="Freeform 10"/>
            <p:cNvSpPr>
              <a:spLocks/>
            </p:cNvSpPr>
            <p:nvPr/>
          </p:nvSpPr>
          <p:spPr bwMode="auto">
            <a:xfrm>
              <a:off x="21863" y="360"/>
              <a:ext cx="1644" cy="15120"/>
            </a:xfrm>
            <a:custGeom>
              <a:avLst/>
              <a:gdLst>
                <a:gd name="T0" fmla="*/ 7783280 w 343"/>
                <a:gd name="T1" fmla="*/ 0 h 3172"/>
                <a:gd name="T2" fmla="*/ 0 w 343"/>
                <a:gd name="T3" fmla="*/ 845442414 h 3172"/>
                <a:gd name="T4" fmla="*/ 0 60000 65536"/>
                <a:gd name="T5" fmla="*/ 0 60000 65536"/>
                <a:gd name="T6" fmla="*/ 0 w 343"/>
                <a:gd name="T7" fmla="*/ 0 h 3172"/>
                <a:gd name="T8" fmla="*/ 343 w 343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3" h="3172">
                  <a:moveTo>
                    <a:pt x="28" y="0"/>
                  </a:moveTo>
                  <a:cubicBezTo>
                    <a:pt x="343" y="1379"/>
                    <a:pt x="117" y="2666"/>
                    <a:pt x="0" y="3172"/>
                  </a:cubicBezTo>
                </a:path>
              </a:pathLst>
            </a:custGeom>
            <a:noFill/>
            <a:ln w="6350">
              <a:solidFill>
                <a:srgbClr val="FFFFF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9241" name="Freeform 9"/>
            <p:cNvSpPr>
              <a:spLocks/>
            </p:cNvSpPr>
            <p:nvPr/>
          </p:nvSpPr>
          <p:spPr bwMode="auto">
            <a:xfrm>
              <a:off x="21704" y="360"/>
              <a:ext cx="338" cy="3172"/>
            </a:xfrm>
            <a:custGeom>
              <a:avLst/>
              <a:gdLst>
                <a:gd name="T0" fmla="*/ 20 w 338"/>
                <a:gd name="T1" fmla="*/ 0 h 3172"/>
                <a:gd name="T2" fmla="*/ 0 w 338"/>
                <a:gd name="T3" fmla="*/ 3172 h 3172"/>
                <a:gd name="T4" fmla="*/ 0 60000 65536"/>
                <a:gd name="T5" fmla="*/ 0 60000 65536"/>
                <a:gd name="T6" fmla="*/ 0 w 338"/>
                <a:gd name="T7" fmla="*/ 0 h 3172"/>
                <a:gd name="T8" fmla="*/ 338 w 338"/>
                <a:gd name="T9" fmla="*/ 3172 h 3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8" h="3172">
                  <a:moveTo>
                    <a:pt x="20" y="0"/>
                  </a:moveTo>
                  <a:cubicBezTo>
                    <a:pt x="338" y="1378"/>
                    <a:pt x="116" y="2664"/>
                    <a:pt x="0" y="3172"/>
                  </a:cubicBezTo>
                </a:path>
              </a:pathLst>
            </a:custGeom>
            <a:noFill/>
            <a:ln w="6350">
              <a:solidFill>
                <a:srgbClr val="EFB32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0" y="2730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CH"/>
          </a:p>
        </p:txBody>
      </p:sp>
      <p:sp>
        <p:nvSpPr>
          <p:cNvPr id="9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4638"/>
            <a:ext cx="7162800" cy="411162"/>
          </a:xfrm>
        </p:spPr>
        <p:txBody>
          <a:bodyPr/>
          <a:lstStyle/>
          <a:p>
            <a:pPr eaLnBrk="1" hangingPunct="1"/>
            <a:r>
              <a:rPr lang="en-US" dirty="0" smtClean="0"/>
              <a:t>Material testing</a:t>
            </a:r>
          </a:p>
        </p:txBody>
      </p:sp>
      <p:sp>
        <p:nvSpPr>
          <p:cNvPr id="92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44475"/>
          </a:xfrm>
          <a:noFill/>
        </p:spPr>
        <p:txBody>
          <a:bodyPr/>
          <a:lstStyle/>
          <a:p>
            <a:r>
              <a:rPr lang="fr-CH" smtClean="0">
                <a:ea typeface="MS PGothic" pitchFamily="34" charset="-128"/>
              </a:rPr>
              <a:t>page </a:t>
            </a:r>
            <a:fld id="{C9B3386D-42C7-49AC-9CB5-4906C69FE0CE}" type="slidenum">
              <a:rPr lang="fr-CH" smtClean="0">
                <a:ea typeface="MS PGothic" pitchFamily="34" charset="-128"/>
              </a:rPr>
              <a:pPr/>
              <a:t>9</a:t>
            </a:fld>
            <a:endParaRPr lang="fr-CH" smtClean="0">
              <a:ea typeface="MS PGothic" pitchFamily="34" charset="-128"/>
            </a:endParaRPr>
          </a:p>
        </p:txBody>
      </p:sp>
      <p:pic>
        <p:nvPicPr>
          <p:cNvPr id="9229" name="Image 25" descr="lumartix V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405563"/>
            <a:ext cx="15240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338262" y="914400"/>
            <a:ext cx="6677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The Big One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410200" y="2286000"/>
            <a:ext cx="3122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accent4">
                    <a:lumMod val="10000"/>
                  </a:schemeClr>
                </a:solidFill>
              </a:rPr>
              <a:t>Solixon A-2229 </a:t>
            </a:r>
          </a:p>
          <a:p>
            <a:r>
              <a:rPr lang="fr-CH" b="1" dirty="0" smtClean="0">
                <a:solidFill>
                  <a:schemeClr val="accent4">
                    <a:lumMod val="10000"/>
                  </a:schemeClr>
                </a:solidFill>
              </a:rPr>
              <a:t>Class AAA</a:t>
            </a:r>
          </a:p>
          <a:p>
            <a:r>
              <a:rPr lang="fr-CH" b="1" dirty="0" smtClean="0">
                <a:solidFill>
                  <a:schemeClr val="accent4">
                    <a:lumMod val="10000"/>
                  </a:schemeClr>
                </a:solidFill>
              </a:rPr>
              <a:t>2.2m x 2.9m active surface</a:t>
            </a:r>
          </a:p>
          <a:p>
            <a:r>
              <a:rPr lang="fr-CH" b="1" dirty="0" err="1" smtClean="0">
                <a:solidFill>
                  <a:schemeClr val="accent4">
                    <a:lumMod val="10000"/>
                  </a:schemeClr>
                </a:solidFill>
              </a:rPr>
              <a:t>Korean</a:t>
            </a:r>
            <a:r>
              <a:rPr lang="fr-CH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accent4">
                    <a:lumMod val="10000"/>
                  </a:schemeClr>
                </a:solidFill>
              </a:rPr>
              <a:t>Testing</a:t>
            </a:r>
            <a:r>
              <a:rPr lang="fr-CH" b="1" dirty="0" smtClean="0">
                <a:solidFill>
                  <a:schemeClr val="accent4">
                    <a:lumMod val="10000"/>
                  </a:schemeClr>
                </a:solidFill>
              </a:rPr>
              <a:t> Center Seoul</a:t>
            </a:r>
            <a:endParaRPr lang="fr-CH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1" y="1663701"/>
            <a:ext cx="4248149" cy="283209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135775" y="4567297"/>
            <a:ext cx="5417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Maximum power determination (MPP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Measurement of temperature </a:t>
            </a:r>
            <a:r>
              <a:rPr lang="en-US" sz="1600" dirty="0" smtClean="0">
                <a:solidFill>
                  <a:srgbClr val="000000"/>
                </a:solidFill>
              </a:rPr>
              <a:t>coefficient 25°C to 65°C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Performance at STC and </a:t>
            </a:r>
            <a:r>
              <a:rPr lang="en-US" sz="1600" dirty="0" smtClean="0">
                <a:solidFill>
                  <a:srgbClr val="000000"/>
                </a:solidFill>
              </a:rPr>
              <a:t>NOCT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Performance at low </a:t>
            </a:r>
            <a:r>
              <a:rPr lang="en-US" sz="1600" dirty="0" smtClean="0">
                <a:solidFill>
                  <a:srgbClr val="000000"/>
                </a:solidFill>
              </a:rPr>
              <a:t>irradiance (200 W/m</a:t>
            </a:r>
            <a:r>
              <a:rPr lang="en-US" sz="1600" baseline="30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Temperature test </a:t>
            </a:r>
            <a:r>
              <a:rPr lang="en-US" sz="1600" dirty="0" smtClean="0">
                <a:solidFill>
                  <a:srgbClr val="000000"/>
                </a:solidFill>
              </a:rPr>
              <a:t>MST21 under 1000 W/m</a:t>
            </a:r>
            <a:r>
              <a:rPr lang="en-US" sz="1600" baseline="30000" dirty="0" smtClean="0">
                <a:solidFill>
                  <a:srgbClr val="000000"/>
                </a:solidFill>
              </a:rPr>
              <a:t>2</a:t>
            </a:r>
            <a:endParaRPr lang="fr-FR" sz="1600" baseline="30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Light </a:t>
            </a:r>
            <a:r>
              <a:rPr lang="en-US" sz="1600" dirty="0" smtClean="0">
                <a:solidFill>
                  <a:srgbClr val="000000"/>
                </a:solidFill>
              </a:rPr>
              <a:t>soaking</a:t>
            </a:r>
            <a:endParaRPr lang="fr-F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Hot-spot endurance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Compliant </a:t>
            </a:r>
            <a:r>
              <a:rPr lang="en-US" sz="1600" dirty="0" smtClean="0">
                <a:solidFill>
                  <a:srgbClr val="000000"/>
                </a:solidFill>
              </a:rPr>
              <a:t>with IEC 60904-9, IEC 61215 &amp; IEC 61646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392224" y="41349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Confidential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11570</TotalTime>
  <Words>649</Words>
  <Application>Microsoft Office PowerPoint</Application>
  <PresentationFormat>Affichage à l'écran (4:3)</PresentationFormat>
  <Paragraphs>209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MS PGothic</vt:lpstr>
      <vt:lpstr>MS PGothic</vt:lpstr>
      <vt:lpstr>Default Design</vt:lpstr>
      <vt:lpstr>Lumartix SA</vt:lpstr>
      <vt:lpstr>Présentation PowerPoint</vt:lpstr>
      <vt:lpstr>The companies</vt:lpstr>
      <vt:lpstr>The business</vt:lpstr>
      <vt:lpstr>The Plasma Light Engines</vt:lpstr>
      <vt:lpstr>The Plasma Light Engines</vt:lpstr>
      <vt:lpstr>The Plasma Light Engines</vt:lpstr>
      <vt:lpstr>Material testing</vt:lpstr>
      <vt:lpstr>Material testing</vt:lpstr>
      <vt:lpstr>Material testing</vt:lpstr>
      <vt:lpstr>Material testing</vt:lpstr>
      <vt:lpstr>Agronomy</vt:lpstr>
      <vt:lpstr>Movie, TV and Theaters</vt:lpstr>
      <vt:lpstr>Key customers</vt:lpstr>
      <vt:lpstr>Q&amp;A</vt:lpstr>
      <vt:lpstr>The history of bulbs</vt:lpstr>
    </vt:vector>
  </TitlesOfParts>
  <Company>MF Capital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we?</dc:title>
  <dc:creator>Marc A Friend</dc:creator>
  <cp:lastModifiedBy>Laurent</cp:lastModifiedBy>
  <cp:revision>549</cp:revision>
  <cp:lastPrinted>2015-06-24T15:18:47Z</cp:lastPrinted>
  <dcterms:created xsi:type="dcterms:W3CDTF">2008-08-20T00:57:01Z</dcterms:created>
  <dcterms:modified xsi:type="dcterms:W3CDTF">2016-01-26T16:12:39Z</dcterms:modified>
</cp:coreProperties>
</file>